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8" r:id="rId9"/>
    <p:sldId id="265" r:id="rId10"/>
    <p:sldId id="269" r:id="rId11"/>
    <p:sldId id="270" r:id="rId12"/>
    <p:sldId id="262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C1C1C"/>
    <a:srgbClr val="006600"/>
    <a:srgbClr val="7AD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8" autoAdjust="0"/>
    <p:restoredTop sz="94660"/>
  </p:normalViewPr>
  <p:slideViewPr>
    <p:cSldViewPr>
      <p:cViewPr varScale="1">
        <p:scale>
          <a:sx n="69" d="100"/>
          <a:sy n="69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0D05A-E142-490C-8C05-03E362C69DB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A3F17609-FE35-4168-AA72-AA2BEAB6036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43564FFD-B585-4E93-84F4-846A57C66759}" type="parTrans" cxnId="{1F930EC0-37BB-4513-A9FC-3368228C8202}">
      <dgm:prSet/>
      <dgm:spPr/>
      <dgm:t>
        <a:bodyPr/>
        <a:lstStyle/>
        <a:p>
          <a:endParaRPr lang="is-IS"/>
        </a:p>
      </dgm:t>
    </dgm:pt>
    <dgm:pt modelId="{B4A95212-16E9-4215-A8A4-BDF6CD40FDF5}" type="sibTrans" cxnId="{1F930EC0-37BB-4513-A9FC-3368228C8202}">
      <dgm:prSet/>
      <dgm:spPr>
        <a:solidFill>
          <a:srgbClr val="7AD1E6"/>
        </a:solidFill>
      </dgm:spPr>
      <dgm:t>
        <a:bodyPr/>
        <a:lstStyle/>
        <a:p>
          <a:endParaRPr lang="is-IS"/>
        </a:p>
      </dgm:t>
    </dgm:pt>
    <dgm:pt modelId="{87C4CE5D-91B0-4150-AA70-91628C6DA28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18C54EE3-1BF6-4355-B80A-E2ADCA395970}" type="parTrans" cxnId="{EE8CAAC6-D5A6-4ACB-A4BC-1944741027EE}">
      <dgm:prSet/>
      <dgm:spPr/>
      <dgm:t>
        <a:bodyPr/>
        <a:lstStyle/>
        <a:p>
          <a:endParaRPr lang="is-IS"/>
        </a:p>
      </dgm:t>
    </dgm:pt>
    <dgm:pt modelId="{017E9905-8E79-42A0-92BC-DD0E9505BDCF}" type="sibTrans" cxnId="{EE8CAAC6-D5A6-4ACB-A4BC-1944741027EE}">
      <dgm:prSet/>
      <dgm:spPr>
        <a:solidFill>
          <a:srgbClr val="7AD1E6"/>
        </a:solidFill>
      </dgm:spPr>
      <dgm:t>
        <a:bodyPr/>
        <a:lstStyle/>
        <a:p>
          <a:endParaRPr lang="is-IS"/>
        </a:p>
      </dgm:t>
    </dgm:pt>
    <dgm:pt modelId="{F983CE66-EC7B-44EB-B652-300B1907ED0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A2141971-0465-4965-AFDB-168D478CFB24}" type="parTrans" cxnId="{7A2AC584-98C6-4AB6-94A4-2E830E14B00D}">
      <dgm:prSet/>
      <dgm:spPr/>
      <dgm:t>
        <a:bodyPr/>
        <a:lstStyle/>
        <a:p>
          <a:endParaRPr lang="is-IS"/>
        </a:p>
      </dgm:t>
    </dgm:pt>
    <dgm:pt modelId="{74508853-AA2D-41EF-A7C4-A2FAE60D9EEB}" type="sibTrans" cxnId="{7A2AC584-98C6-4AB6-94A4-2E830E14B00D}">
      <dgm:prSet/>
      <dgm:spPr>
        <a:solidFill>
          <a:srgbClr val="7AD1E6"/>
        </a:solidFill>
      </dgm:spPr>
      <dgm:t>
        <a:bodyPr/>
        <a:lstStyle/>
        <a:p>
          <a:endParaRPr lang="is-IS"/>
        </a:p>
      </dgm:t>
    </dgm:pt>
    <dgm:pt modelId="{D0E6665F-5492-419E-BFEF-704A03FEE86D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DE2912A0-149F-4262-B7E3-F1CFB55ECD79}" type="parTrans" cxnId="{70F1D037-00EF-4A56-967E-161AF27F0DB6}">
      <dgm:prSet/>
      <dgm:spPr/>
      <dgm:t>
        <a:bodyPr/>
        <a:lstStyle/>
        <a:p>
          <a:endParaRPr lang="is-IS"/>
        </a:p>
      </dgm:t>
    </dgm:pt>
    <dgm:pt modelId="{9674677C-8834-4A59-8CA5-84BCEBD48AF9}" type="sibTrans" cxnId="{70F1D037-00EF-4A56-967E-161AF27F0DB6}">
      <dgm:prSet/>
      <dgm:spPr>
        <a:solidFill>
          <a:srgbClr val="7AD1E6"/>
        </a:solidFill>
      </dgm:spPr>
      <dgm:t>
        <a:bodyPr/>
        <a:lstStyle/>
        <a:p>
          <a:endParaRPr lang="is-IS"/>
        </a:p>
      </dgm:t>
    </dgm:pt>
    <dgm:pt modelId="{EE9CFD1D-09BD-45CE-8191-8A017569A615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BED90BF4-4C7A-417A-B040-8AB95D6B274D}" type="parTrans" cxnId="{FBD6B60C-C3EA-4175-84A5-6F6131190272}">
      <dgm:prSet/>
      <dgm:spPr/>
      <dgm:t>
        <a:bodyPr/>
        <a:lstStyle/>
        <a:p>
          <a:endParaRPr lang="is-IS"/>
        </a:p>
      </dgm:t>
    </dgm:pt>
    <dgm:pt modelId="{D85418F9-EE14-4740-8BCD-84149FA58F46}" type="sibTrans" cxnId="{FBD6B60C-C3EA-4175-84A5-6F6131190272}">
      <dgm:prSet/>
      <dgm:spPr>
        <a:solidFill>
          <a:srgbClr val="7AD1E6"/>
        </a:solidFill>
      </dgm:spPr>
      <dgm:t>
        <a:bodyPr/>
        <a:lstStyle/>
        <a:p>
          <a:endParaRPr lang="is-IS"/>
        </a:p>
      </dgm:t>
    </dgm:pt>
    <dgm:pt modelId="{CAE7A411-A4B1-48FC-9EF5-31E40438A6EB}" type="pres">
      <dgm:prSet presAssocID="{0330D05A-E142-490C-8C05-03E362C69D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7D4C5D1E-D219-4624-A89D-B2D32535450D}" type="pres">
      <dgm:prSet presAssocID="{A3F17609-FE35-4168-AA72-AA2BEAB6036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95AC4B9-26D6-423D-A81D-D0A4FD7C3D2A}" type="pres">
      <dgm:prSet presAssocID="{B4A95212-16E9-4215-A8A4-BDF6CD40FDF5}" presName="sibTrans" presStyleLbl="sibTrans2D1" presStyleIdx="0" presStyleCnt="5"/>
      <dgm:spPr/>
      <dgm:t>
        <a:bodyPr/>
        <a:lstStyle/>
        <a:p>
          <a:endParaRPr lang="is-IS"/>
        </a:p>
      </dgm:t>
    </dgm:pt>
    <dgm:pt modelId="{2CC737D5-2C71-4CCA-B066-F54834C2276A}" type="pres">
      <dgm:prSet presAssocID="{B4A95212-16E9-4215-A8A4-BDF6CD40FDF5}" presName="connectorText" presStyleLbl="sibTrans2D1" presStyleIdx="0" presStyleCnt="5"/>
      <dgm:spPr/>
      <dgm:t>
        <a:bodyPr/>
        <a:lstStyle/>
        <a:p>
          <a:endParaRPr lang="is-IS"/>
        </a:p>
      </dgm:t>
    </dgm:pt>
    <dgm:pt modelId="{73506068-1B94-4A1A-82B2-40CB94C668D5}" type="pres">
      <dgm:prSet presAssocID="{87C4CE5D-91B0-4150-AA70-91628C6DA283}" presName="node" presStyleLbl="node1" presStyleIdx="1" presStyleCnt="5" custScaleX="130552" custScaleY="103286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32A138D-0329-44F4-BCAA-C8B0BF041D34}" type="pres">
      <dgm:prSet presAssocID="{017E9905-8E79-42A0-92BC-DD0E9505BDCF}" presName="sibTrans" presStyleLbl="sibTrans2D1" presStyleIdx="1" presStyleCnt="5"/>
      <dgm:spPr/>
      <dgm:t>
        <a:bodyPr/>
        <a:lstStyle/>
        <a:p>
          <a:endParaRPr lang="is-IS"/>
        </a:p>
      </dgm:t>
    </dgm:pt>
    <dgm:pt modelId="{7695AB06-2F63-4197-9A2B-8AF5C127B7CF}" type="pres">
      <dgm:prSet presAssocID="{017E9905-8E79-42A0-92BC-DD0E9505BDCF}" presName="connectorText" presStyleLbl="sibTrans2D1" presStyleIdx="1" presStyleCnt="5"/>
      <dgm:spPr/>
      <dgm:t>
        <a:bodyPr/>
        <a:lstStyle/>
        <a:p>
          <a:endParaRPr lang="is-IS"/>
        </a:p>
      </dgm:t>
    </dgm:pt>
    <dgm:pt modelId="{B74D9D91-26A8-4D95-8972-CBA7608C2C1C}" type="pres">
      <dgm:prSet presAssocID="{F983CE66-EC7B-44EB-B652-300B1907ED0D}" presName="node" presStyleLbl="node1" presStyleIdx="2" presStyleCnt="5" custScaleX="113541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F6912F6-0CFB-4329-9116-18F4A9ABF68B}" type="pres">
      <dgm:prSet presAssocID="{74508853-AA2D-41EF-A7C4-A2FAE60D9EEB}" presName="sibTrans" presStyleLbl="sibTrans2D1" presStyleIdx="2" presStyleCnt="5" custScaleX="175838"/>
      <dgm:spPr/>
      <dgm:t>
        <a:bodyPr/>
        <a:lstStyle/>
        <a:p>
          <a:endParaRPr lang="is-IS"/>
        </a:p>
      </dgm:t>
    </dgm:pt>
    <dgm:pt modelId="{78015742-9984-4C34-871A-C63CE4D00F6B}" type="pres">
      <dgm:prSet presAssocID="{74508853-AA2D-41EF-A7C4-A2FAE60D9EEB}" presName="connectorText" presStyleLbl="sibTrans2D1" presStyleIdx="2" presStyleCnt="5"/>
      <dgm:spPr/>
      <dgm:t>
        <a:bodyPr/>
        <a:lstStyle/>
        <a:p>
          <a:endParaRPr lang="is-IS"/>
        </a:p>
      </dgm:t>
    </dgm:pt>
    <dgm:pt modelId="{E8591E3A-F574-43DD-8BC4-5B2C319EF103}" type="pres">
      <dgm:prSet presAssocID="{D0E6665F-5492-419E-BFEF-704A03FEE86D}" presName="node" presStyleLbl="node1" presStyleIdx="3" presStyleCnt="5" custScaleX="12196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D7DF3C8-D04D-4CDF-8827-510C8B0B1DE6}" type="pres">
      <dgm:prSet presAssocID="{9674677C-8834-4A59-8CA5-84BCEBD48AF9}" presName="sibTrans" presStyleLbl="sibTrans2D1" presStyleIdx="3" presStyleCnt="5"/>
      <dgm:spPr/>
      <dgm:t>
        <a:bodyPr/>
        <a:lstStyle/>
        <a:p>
          <a:endParaRPr lang="is-IS"/>
        </a:p>
      </dgm:t>
    </dgm:pt>
    <dgm:pt modelId="{F03E4B0E-58BA-4E9F-B968-8FFC452C18D8}" type="pres">
      <dgm:prSet presAssocID="{9674677C-8834-4A59-8CA5-84BCEBD48AF9}" presName="connectorText" presStyleLbl="sibTrans2D1" presStyleIdx="3" presStyleCnt="5"/>
      <dgm:spPr/>
      <dgm:t>
        <a:bodyPr/>
        <a:lstStyle/>
        <a:p>
          <a:endParaRPr lang="is-IS"/>
        </a:p>
      </dgm:t>
    </dgm:pt>
    <dgm:pt modelId="{C161D730-9795-4927-97C6-EB611D2FE6D1}" type="pres">
      <dgm:prSet presAssocID="{EE9CFD1D-09BD-45CE-8191-8A017569A615}" presName="node" presStyleLbl="node1" presStyleIdx="4" presStyleCnt="5" custScaleX="108409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8923455-6836-486A-B9CC-E1BB49C5D383}" type="pres">
      <dgm:prSet presAssocID="{D85418F9-EE14-4740-8BCD-84149FA58F46}" presName="sibTrans" presStyleLbl="sibTrans2D1" presStyleIdx="4" presStyleCnt="5"/>
      <dgm:spPr/>
      <dgm:t>
        <a:bodyPr/>
        <a:lstStyle/>
        <a:p>
          <a:endParaRPr lang="is-IS"/>
        </a:p>
      </dgm:t>
    </dgm:pt>
    <dgm:pt modelId="{E2397D32-AD1F-4821-9A06-371933D02058}" type="pres">
      <dgm:prSet presAssocID="{D85418F9-EE14-4740-8BCD-84149FA58F46}" presName="connectorText" presStyleLbl="sibTrans2D1" presStyleIdx="4" presStyleCnt="5"/>
      <dgm:spPr/>
      <dgm:t>
        <a:bodyPr/>
        <a:lstStyle/>
        <a:p>
          <a:endParaRPr lang="is-IS"/>
        </a:p>
      </dgm:t>
    </dgm:pt>
  </dgm:ptLst>
  <dgm:cxnLst>
    <dgm:cxn modelId="{AF8E504D-28A6-40C0-9983-2EF7E561E1E3}" type="presOf" srcId="{F983CE66-EC7B-44EB-B652-300B1907ED0D}" destId="{B74D9D91-26A8-4D95-8972-CBA7608C2C1C}" srcOrd="0" destOrd="0" presId="urn:microsoft.com/office/officeart/2005/8/layout/cycle2"/>
    <dgm:cxn modelId="{5EEE0266-1C27-4EB7-A3E5-62B9DC861FC4}" type="presOf" srcId="{EE9CFD1D-09BD-45CE-8191-8A017569A615}" destId="{C161D730-9795-4927-97C6-EB611D2FE6D1}" srcOrd="0" destOrd="0" presId="urn:microsoft.com/office/officeart/2005/8/layout/cycle2"/>
    <dgm:cxn modelId="{FD37124F-03C8-448D-B0EF-2AD4F40FBD98}" type="presOf" srcId="{0330D05A-E142-490C-8C05-03E362C69DBC}" destId="{CAE7A411-A4B1-48FC-9EF5-31E40438A6EB}" srcOrd="0" destOrd="0" presId="urn:microsoft.com/office/officeart/2005/8/layout/cycle2"/>
    <dgm:cxn modelId="{2F190F5D-C7DE-44E2-A737-BE69EFA04470}" type="presOf" srcId="{017E9905-8E79-42A0-92BC-DD0E9505BDCF}" destId="{232A138D-0329-44F4-BCAA-C8B0BF041D34}" srcOrd="0" destOrd="0" presId="urn:microsoft.com/office/officeart/2005/8/layout/cycle2"/>
    <dgm:cxn modelId="{F527CE5F-48E2-403D-805B-B8C6B1D2891E}" type="presOf" srcId="{D85418F9-EE14-4740-8BCD-84149FA58F46}" destId="{E2397D32-AD1F-4821-9A06-371933D02058}" srcOrd="1" destOrd="0" presId="urn:microsoft.com/office/officeart/2005/8/layout/cycle2"/>
    <dgm:cxn modelId="{7A2AC584-98C6-4AB6-94A4-2E830E14B00D}" srcId="{0330D05A-E142-490C-8C05-03E362C69DBC}" destId="{F983CE66-EC7B-44EB-B652-300B1907ED0D}" srcOrd="2" destOrd="0" parTransId="{A2141971-0465-4965-AFDB-168D478CFB24}" sibTransId="{74508853-AA2D-41EF-A7C4-A2FAE60D9EEB}"/>
    <dgm:cxn modelId="{A1CB290F-F331-4833-A5DE-97C9FE11A985}" type="presOf" srcId="{A3F17609-FE35-4168-AA72-AA2BEAB6036E}" destId="{7D4C5D1E-D219-4624-A89D-B2D32535450D}" srcOrd="0" destOrd="0" presId="urn:microsoft.com/office/officeart/2005/8/layout/cycle2"/>
    <dgm:cxn modelId="{52A744B6-640B-4B47-A11A-3D2403D337A2}" type="presOf" srcId="{B4A95212-16E9-4215-A8A4-BDF6CD40FDF5}" destId="{2CC737D5-2C71-4CCA-B066-F54834C2276A}" srcOrd="1" destOrd="0" presId="urn:microsoft.com/office/officeart/2005/8/layout/cycle2"/>
    <dgm:cxn modelId="{DDAF572C-78EC-46A3-AAA3-B396C53452AB}" type="presOf" srcId="{017E9905-8E79-42A0-92BC-DD0E9505BDCF}" destId="{7695AB06-2F63-4197-9A2B-8AF5C127B7CF}" srcOrd="1" destOrd="0" presId="urn:microsoft.com/office/officeart/2005/8/layout/cycle2"/>
    <dgm:cxn modelId="{D4F0D93B-8E8F-4D1C-BBB5-538DAF308429}" type="presOf" srcId="{9674677C-8834-4A59-8CA5-84BCEBD48AF9}" destId="{1D7DF3C8-D04D-4CDF-8827-510C8B0B1DE6}" srcOrd="0" destOrd="0" presId="urn:microsoft.com/office/officeart/2005/8/layout/cycle2"/>
    <dgm:cxn modelId="{70F1D037-00EF-4A56-967E-161AF27F0DB6}" srcId="{0330D05A-E142-490C-8C05-03E362C69DBC}" destId="{D0E6665F-5492-419E-BFEF-704A03FEE86D}" srcOrd="3" destOrd="0" parTransId="{DE2912A0-149F-4262-B7E3-F1CFB55ECD79}" sibTransId="{9674677C-8834-4A59-8CA5-84BCEBD48AF9}"/>
    <dgm:cxn modelId="{FBD6B60C-C3EA-4175-84A5-6F6131190272}" srcId="{0330D05A-E142-490C-8C05-03E362C69DBC}" destId="{EE9CFD1D-09BD-45CE-8191-8A017569A615}" srcOrd="4" destOrd="0" parTransId="{BED90BF4-4C7A-417A-B040-8AB95D6B274D}" sibTransId="{D85418F9-EE14-4740-8BCD-84149FA58F46}"/>
    <dgm:cxn modelId="{5B172178-8C1F-4257-AEC7-E0D389430BFD}" type="presOf" srcId="{9674677C-8834-4A59-8CA5-84BCEBD48AF9}" destId="{F03E4B0E-58BA-4E9F-B968-8FFC452C18D8}" srcOrd="1" destOrd="0" presId="urn:microsoft.com/office/officeart/2005/8/layout/cycle2"/>
    <dgm:cxn modelId="{6BAAACAF-3C75-4DDA-93AB-DE276FDE281F}" type="presOf" srcId="{D85418F9-EE14-4740-8BCD-84149FA58F46}" destId="{78923455-6836-486A-B9CC-E1BB49C5D383}" srcOrd="0" destOrd="0" presId="urn:microsoft.com/office/officeart/2005/8/layout/cycle2"/>
    <dgm:cxn modelId="{70BBC07B-0BBE-44BC-9557-4D71B209A59B}" type="presOf" srcId="{74508853-AA2D-41EF-A7C4-A2FAE60D9EEB}" destId="{78015742-9984-4C34-871A-C63CE4D00F6B}" srcOrd="1" destOrd="0" presId="urn:microsoft.com/office/officeart/2005/8/layout/cycle2"/>
    <dgm:cxn modelId="{EE8CAAC6-D5A6-4ACB-A4BC-1944741027EE}" srcId="{0330D05A-E142-490C-8C05-03E362C69DBC}" destId="{87C4CE5D-91B0-4150-AA70-91628C6DA283}" srcOrd="1" destOrd="0" parTransId="{18C54EE3-1BF6-4355-B80A-E2ADCA395970}" sibTransId="{017E9905-8E79-42A0-92BC-DD0E9505BDCF}"/>
    <dgm:cxn modelId="{3F8B555E-8017-480B-8735-5481B4986250}" type="presOf" srcId="{B4A95212-16E9-4215-A8A4-BDF6CD40FDF5}" destId="{995AC4B9-26D6-423D-A81D-D0A4FD7C3D2A}" srcOrd="0" destOrd="0" presId="urn:microsoft.com/office/officeart/2005/8/layout/cycle2"/>
    <dgm:cxn modelId="{1F930EC0-37BB-4513-A9FC-3368228C8202}" srcId="{0330D05A-E142-490C-8C05-03E362C69DBC}" destId="{A3F17609-FE35-4168-AA72-AA2BEAB6036E}" srcOrd="0" destOrd="0" parTransId="{43564FFD-B585-4E93-84F4-846A57C66759}" sibTransId="{B4A95212-16E9-4215-A8A4-BDF6CD40FDF5}"/>
    <dgm:cxn modelId="{A8DF52AF-BEC2-409D-9B6F-020807036723}" type="presOf" srcId="{D0E6665F-5492-419E-BFEF-704A03FEE86D}" destId="{E8591E3A-F574-43DD-8BC4-5B2C319EF103}" srcOrd="0" destOrd="0" presId="urn:microsoft.com/office/officeart/2005/8/layout/cycle2"/>
    <dgm:cxn modelId="{4F92BE41-99B7-41F0-859B-C6480A860E10}" type="presOf" srcId="{74508853-AA2D-41EF-A7C4-A2FAE60D9EEB}" destId="{CF6912F6-0CFB-4329-9116-18F4A9ABF68B}" srcOrd="0" destOrd="0" presId="urn:microsoft.com/office/officeart/2005/8/layout/cycle2"/>
    <dgm:cxn modelId="{5C4D52AB-C0E3-4B01-BCC3-0435595CEB88}" type="presOf" srcId="{87C4CE5D-91B0-4150-AA70-91628C6DA283}" destId="{73506068-1B94-4A1A-82B2-40CB94C668D5}" srcOrd="0" destOrd="0" presId="urn:microsoft.com/office/officeart/2005/8/layout/cycle2"/>
    <dgm:cxn modelId="{C0213002-7DCB-4A0F-88D6-3EF01E47240A}" type="presParOf" srcId="{CAE7A411-A4B1-48FC-9EF5-31E40438A6EB}" destId="{7D4C5D1E-D219-4624-A89D-B2D32535450D}" srcOrd="0" destOrd="0" presId="urn:microsoft.com/office/officeart/2005/8/layout/cycle2"/>
    <dgm:cxn modelId="{D8CC3518-750A-4264-BA54-A68E6170A830}" type="presParOf" srcId="{CAE7A411-A4B1-48FC-9EF5-31E40438A6EB}" destId="{995AC4B9-26D6-423D-A81D-D0A4FD7C3D2A}" srcOrd="1" destOrd="0" presId="urn:microsoft.com/office/officeart/2005/8/layout/cycle2"/>
    <dgm:cxn modelId="{734F9F30-DEBB-41AF-BDE9-7C8484A0822E}" type="presParOf" srcId="{995AC4B9-26D6-423D-A81D-D0A4FD7C3D2A}" destId="{2CC737D5-2C71-4CCA-B066-F54834C2276A}" srcOrd="0" destOrd="0" presId="urn:microsoft.com/office/officeart/2005/8/layout/cycle2"/>
    <dgm:cxn modelId="{BE3B5AD4-680E-4048-AE67-8837B3AF460A}" type="presParOf" srcId="{CAE7A411-A4B1-48FC-9EF5-31E40438A6EB}" destId="{73506068-1B94-4A1A-82B2-40CB94C668D5}" srcOrd="2" destOrd="0" presId="urn:microsoft.com/office/officeart/2005/8/layout/cycle2"/>
    <dgm:cxn modelId="{B2E6FAEE-804F-4037-852E-C3902C9E8200}" type="presParOf" srcId="{CAE7A411-A4B1-48FC-9EF5-31E40438A6EB}" destId="{232A138D-0329-44F4-BCAA-C8B0BF041D34}" srcOrd="3" destOrd="0" presId="urn:microsoft.com/office/officeart/2005/8/layout/cycle2"/>
    <dgm:cxn modelId="{BD31B2B9-5EB3-4F23-8DD9-458B344D2E53}" type="presParOf" srcId="{232A138D-0329-44F4-BCAA-C8B0BF041D34}" destId="{7695AB06-2F63-4197-9A2B-8AF5C127B7CF}" srcOrd="0" destOrd="0" presId="urn:microsoft.com/office/officeart/2005/8/layout/cycle2"/>
    <dgm:cxn modelId="{1834CDBE-E8AA-41EE-A4B1-7CFDAD95AD8E}" type="presParOf" srcId="{CAE7A411-A4B1-48FC-9EF5-31E40438A6EB}" destId="{B74D9D91-26A8-4D95-8972-CBA7608C2C1C}" srcOrd="4" destOrd="0" presId="urn:microsoft.com/office/officeart/2005/8/layout/cycle2"/>
    <dgm:cxn modelId="{F48681B1-8C6A-44BC-A1AB-5A0BF34864EF}" type="presParOf" srcId="{CAE7A411-A4B1-48FC-9EF5-31E40438A6EB}" destId="{CF6912F6-0CFB-4329-9116-18F4A9ABF68B}" srcOrd="5" destOrd="0" presId="urn:microsoft.com/office/officeart/2005/8/layout/cycle2"/>
    <dgm:cxn modelId="{85596807-9A21-4004-9842-8C716B50294A}" type="presParOf" srcId="{CF6912F6-0CFB-4329-9116-18F4A9ABF68B}" destId="{78015742-9984-4C34-871A-C63CE4D00F6B}" srcOrd="0" destOrd="0" presId="urn:microsoft.com/office/officeart/2005/8/layout/cycle2"/>
    <dgm:cxn modelId="{C88C45E8-3C95-4C30-9395-BE9D53732D64}" type="presParOf" srcId="{CAE7A411-A4B1-48FC-9EF5-31E40438A6EB}" destId="{E8591E3A-F574-43DD-8BC4-5B2C319EF103}" srcOrd="6" destOrd="0" presId="urn:microsoft.com/office/officeart/2005/8/layout/cycle2"/>
    <dgm:cxn modelId="{5A86E241-D0DF-43AE-BB05-57D2DC0FC807}" type="presParOf" srcId="{CAE7A411-A4B1-48FC-9EF5-31E40438A6EB}" destId="{1D7DF3C8-D04D-4CDF-8827-510C8B0B1DE6}" srcOrd="7" destOrd="0" presId="urn:microsoft.com/office/officeart/2005/8/layout/cycle2"/>
    <dgm:cxn modelId="{CA00C161-6FC0-44D7-B886-DD473BED6AD9}" type="presParOf" srcId="{1D7DF3C8-D04D-4CDF-8827-510C8B0B1DE6}" destId="{F03E4B0E-58BA-4E9F-B968-8FFC452C18D8}" srcOrd="0" destOrd="0" presId="urn:microsoft.com/office/officeart/2005/8/layout/cycle2"/>
    <dgm:cxn modelId="{234E5B79-9B90-4D0C-B2BC-AEA346EF6863}" type="presParOf" srcId="{CAE7A411-A4B1-48FC-9EF5-31E40438A6EB}" destId="{C161D730-9795-4927-97C6-EB611D2FE6D1}" srcOrd="8" destOrd="0" presId="urn:microsoft.com/office/officeart/2005/8/layout/cycle2"/>
    <dgm:cxn modelId="{1070D39A-E351-4AAF-ADCA-4CD65A2CC535}" type="presParOf" srcId="{CAE7A411-A4B1-48FC-9EF5-31E40438A6EB}" destId="{78923455-6836-486A-B9CC-E1BB49C5D383}" srcOrd="9" destOrd="0" presId="urn:microsoft.com/office/officeart/2005/8/layout/cycle2"/>
    <dgm:cxn modelId="{3064AAB5-41DF-4A4C-9517-EEDF616BF855}" type="presParOf" srcId="{78923455-6836-486A-B9CC-E1BB49C5D383}" destId="{E2397D32-AD1F-4821-9A06-371933D020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D6BF6-641F-4744-A881-9AF785B7684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E11F5685-F0C1-4911-B964-7E1345ABBEB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A2EC9706-47DF-4681-9C3F-2F375AEDA1BB}" type="parTrans" cxnId="{3F8A6908-87EA-4F3F-8419-E929EFDAA995}">
      <dgm:prSet/>
      <dgm:spPr/>
      <dgm:t>
        <a:bodyPr/>
        <a:lstStyle/>
        <a:p>
          <a:endParaRPr lang="is-IS"/>
        </a:p>
      </dgm:t>
    </dgm:pt>
    <dgm:pt modelId="{F92A3C78-7A62-4491-8227-8E452F0B4385}" type="sibTrans" cxnId="{3F8A6908-87EA-4F3F-8419-E929EFDAA995}">
      <dgm:prSet/>
      <dgm:spPr/>
      <dgm:t>
        <a:bodyPr/>
        <a:lstStyle/>
        <a:p>
          <a:endParaRPr lang="is-IS"/>
        </a:p>
      </dgm:t>
    </dgm:pt>
    <dgm:pt modelId="{8011E3DD-64BF-4D57-8804-7C5226D1293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B2CA2DA3-F4C0-434C-9EDC-76616C600D19}" type="parTrans" cxnId="{AD6F0F61-2071-4625-A852-6D3A07DDE313}">
      <dgm:prSet/>
      <dgm:spPr/>
      <dgm:t>
        <a:bodyPr/>
        <a:lstStyle/>
        <a:p>
          <a:endParaRPr lang="is-IS"/>
        </a:p>
      </dgm:t>
    </dgm:pt>
    <dgm:pt modelId="{B59C57CA-569A-46D5-A394-DF9AAF960664}" type="sibTrans" cxnId="{AD6F0F61-2071-4625-A852-6D3A07DDE313}">
      <dgm:prSet/>
      <dgm:spPr/>
      <dgm:t>
        <a:bodyPr/>
        <a:lstStyle/>
        <a:p>
          <a:endParaRPr lang="is-IS"/>
        </a:p>
      </dgm:t>
    </dgm:pt>
    <dgm:pt modelId="{45A3404B-3163-42ED-B429-DFDF73946E8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F5F8A6DE-C6F1-4D21-814A-31D29F700826}" type="parTrans" cxnId="{8667D44F-A70A-424A-83D8-782D142D2C8F}">
      <dgm:prSet/>
      <dgm:spPr/>
      <dgm:t>
        <a:bodyPr/>
        <a:lstStyle/>
        <a:p>
          <a:endParaRPr lang="is-IS"/>
        </a:p>
      </dgm:t>
    </dgm:pt>
    <dgm:pt modelId="{BE907BE7-215D-42BD-BD4C-2AE5440850A0}" type="sibTrans" cxnId="{8667D44F-A70A-424A-83D8-782D142D2C8F}">
      <dgm:prSet/>
      <dgm:spPr/>
      <dgm:t>
        <a:bodyPr/>
        <a:lstStyle/>
        <a:p>
          <a:endParaRPr lang="is-IS"/>
        </a:p>
      </dgm:t>
    </dgm:pt>
    <dgm:pt modelId="{A390669E-76E2-4717-A092-08690F4B81B0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s-IS"/>
        </a:p>
      </dgm:t>
    </dgm:pt>
    <dgm:pt modelId="{5C44B95A-6C80-442F-9FC3-3A4E72A49194}" type="parTrans" cxnId="{B8C49152-FD10-46AB-A9B1-57E89393CE13}">
      <dgm:prSet/>
      <dgm:spPr/>
      <dgm:t>
        <a:bodyPr/>
        <a:lstStyle/>
        <a:p>
          <a:endParaRPr lang="is-IS"/>
        </a:p>
      </dgm:t>
    </dgm:pt>
    <dgm:pt modelId="{A370C5A5-72B8-4FAF-9D7D-6EF3CF849CB9}" type="sibTrans" cxnId="{B8C49152-FD10-46AB-A9B1-57E89393CE13}">
      <dgm:prSet/>
      <dgm:spPr/>
      <dgm:t>
        <a:bodyPr/>
        <a:lstStyle/>
        <a:p>
          <a:endParaRPr lang="is-IS"/>
        </a:p>
      </dgm:t>
    </dgm:pt>
    <dgm:pt modelId="{C2BD1D11-F181-4702-97B9-6AC8A8109FDD}" type="pres">
      <dgm:prSet presAssocID="{FBFD6BF6-641F-4744-A881-9AF785B768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6DE23B69-7CA8-4BCF-97A1-6496C71F83C3}" type="pres">
      <dgm:prSet presAssocID="{E11F5685-F0C1-4911-B964-7E1345ABBEB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4E2F724-8232-45C5-8EFF-12F6D123C7C4}" type="pres">
      <dgm:prSet presAssocID="{F92A3C78-7A62-4491-8227-8E452F0B4385}" presName="space" presStyleCnt="0"/>
      <dgm:spPr/>
    </dgm:pt>
    <dgm:pt modelId="{39B6923C-0C5F-430B-8F23-C98C1399DFD6}" type="pres">
      <dgm:prSet presAssocID="{8011E3DD-64BF-4D57-8804-7C5226D1293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4969D54-4C65-4488-BDFA-0F2F2493335B}" type="pres">
      <dgm:prSet presAssocID="{B59C57CA-569A-46D5-A394-DF9AAF960664}" presName="space" presStyleCnt="0"/>
      <dgm:spPr/>
    </dgm:pt>
    <dgm:pt modelId="{B0E9C415-F6E4-4CAF-A8AF-5D8E0BA9FEAB}" type="pres">
      <dgm:prSet presAssocID="{45A3404B-3163-42ED-B429-DFDF73946E8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E05516C-40F6-4787-8CA9-974352388006}" type="pres">
      <dgm:prSet presAssocID="{BE907BE7-215D-42BD-BD4C-2AE5440850A0}" presName="space" presStyleCnt="0"/>
      <dgm:spPr/>
    </dgm:pt>
    <dgm:pt modelId="{4B84D211-7DB2-4CEC-924C-29A85774A317}" type="pres">
      <dgm:prSet presAssocID="{A390669E-76E2-4717-A092-08690F4B81B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3F8A6908-87EA-4F3F-8419-E929EFDAA995}" srcId="{FBFD6BF6-641F-4744-A881-9AF785B76841}" destId="{E11F5685-F0C1-4911-B964-7E1345ABBEB7}" srcOrd="0" destOrd="0" parTransId="{A2EC9706-47DF-4681-9C3F-2F375AEDA1BB}" sibTransId="{F92A3C78-7A62-4491-8227-8E452F0B4385}"/>
    <dgm:cxn modelId="{1D718A56-08BA-47D3-B8EB-2C4D3EAF5469}" type="presOf" srcId="{8011E3DD-64BF-4D57-8804-7C5226D12930}" destId="{39B6923C-0C5F-430B-8F23-C98C1399DFD6}" srcOrd="0" destOrd="0" presId="urn:microsoft.com/office/officeart/2005/8/layout/venn3"/>
    <dgm:cxn modelId="{DB819155-8558-4BBD-85EF-B22628CF03DF}" type="presOf" srcId="{E11F5685-F0C1-4911-B964-7E1345ABBEB7}" destId="{6DE23B69-7CA8-4BCF-97A1-6496C71F83C3}" srcOrd="0" destOrd="0" presId="urn:microsoft.com/office/officeart/2005/8/layout/venn3"/>
    <dgm:cxn modelId="{B8C49152-FD10-46AB-A9B1-57E89393CE13}" srcId="{FBFD6BF6-641F-4744-A881-9AF785B76841}" destId="{A390669E-76E2-4717-A092-08690F4B81B0}" srcOrd="3" destOrd="0" parTransId="{5C44B95A-6C80-442F-9FC3-3A4E72A49194}" sibTransId="{A370C5A5-72B8-4FAF-9D7D-6EF3CF849CB9}"/>
    <dgm:cxn modelId="{8667D44F-A70A-424A-83D8-782D142D2C8F}" srcId="{FBFD6BF6-641F-4744-A881-9AF785B76841}" destId="{45A3404B-3163-42ED-B429-DFDF73946E81}" srcOrd="2" destOrd="0" parTransId="{F5F8A6DE-C6F1-4D21-814A-31D29F700826}" sibTransId="{BE907BE7-215D-42BD-BD4C-2AE5440850A0}"/>
    <dgm:cxn modelId="{AD6F0F61-2071-4625-A852-6D3A07DDE313}" srcId="{FBFD6BF6-641F-4744-A881-9AF785B76841}" destId="{8011E3DD-64BF-4D57-8804-7C5226D12930}" srcOrd="1" destOrd="0" parTransId="{B2CA2DA3-F4C0-434C-9EDC-76616C600D19}" sibTransId="{B59C57CA-569A-46D5-A394-DF9AAF960664}"/>
    <dgm:cxn modelId="{CAE33332-A2FC-474D-B7D2-00E64F7EE1D0}" type="presOf" srcId="{FBFD6BF6-641F-4744-A881-9AF785B76841}" destId="{C2BD1D11-F181-4702-97B9-6AC8A8109FDD}" srcOrd="0" destOrd="0" presId="urn:microsoft.com/office/officeart/2005/8/layout/venn3"/>
    <dgm:cxn modelId="{D2F090F4-3861-4EE4-834A-8AE193C415D0}" type="presOf" srcId="{45A3404B-3163-42ED-B429-DFDF73946E81}" destId="{B0E9C415-F6E4-4CAF-A8AF-5D8E0BA9FEAB}" srcOrd="0" destOrd="0" presId="urn:microsoft.com/office/officeart/2005/8/layout/venn3"/>
    <dgm:cxn modelId="{FA9172F9-36A5-4B16-85B5-6A02F763AD86}" type="presOf" srcId="{A390669E-76E2-4717-A092-08690F4B81B0}" destId="{4B84D211-7DB2-4CEC-924C-29A85774A317}" srcOrd="0" destOrd="0" presId="urn:microsoft.com/office/officeart/2005/8/layout/venn3"/>
    <dgm:cxn modelId="{96D28891-446B-426C-AF8F-5D0702180A65}" type="presParOf" srcId="{C2BD1D11-F181-4702-97B9-6AC8A8109FDD}" destId="{6DE23B69-7CA8-4BCF-97A1-6496C71F83C3}" srcOrd="0" destOrd="0" presId="urn:microsoft.com/office/officeart/2005/8/layout/venn3"/>
    <dgm:cxn modelId="{B771D016-F757-4331-ADE2-9400680B3934}" type="presParOf" srcId="{C2BD1D11-F181-4702-97B9-6AC8A8109FDD}" destId="{E4E2F724-8232-45C5-8EFF-12F6D123C7C4}" srcOrd="1" destOrd="0" presId="urn:microsoft.com/office/officeart/2005/8/layout/venn3"/>
    <dgm:cxn modelId="{95DD19B7-4EBB-43A7-8934-6A337EDFD62B}" type="presParOf" srcId="{C2BD1D11-F181-4702-97B9-6AC8A8109FDD}" destId="{39B6923C-0C5F-430B-8F23-C98C1399DFD6}" srcOrd="2" destOrd="0" presId="urn:microsoft.com/office/officeart/2005/8/layout/venn3"/>
    <dgm:cxn modelId="{45D1533C-C12A-4090-AD61-3B43B6DE0E3E}" type="presParOf" srcId="{C2BD1D11-F181-4702-97B9-6AC8A8109FDD}" destId="{E4969D54-4C65-4488-BDFA-0F2F2493335B}" srcOrd="3" destOrd="0" presId="urn:microsoft.com/office/officeart/2005/8/layout/venn3"/>
    <dgm:cxn modelId="{2EA0E020-D65F-4AEE-A3AD-9F060A2D4663}" type="presParOf" srcId="{C2BD1D11-F181-4702-97B9-6AC8A8109FDD}" destId="{B0E9C415-F6E4-4CAF-A8AF-5D8E0BA9FEAB}" srcOrd="4" destOrd="0" presId="urn:microsoft.com/office/officeart/2005/8/layout/venn3"/>
    <dgm:cxn modelId="{B2479F32-4382-480B-85C8-A93BA802206B}" type="presParOf" srcId="{C2BD1D11-F181-4702-97B9-6AC8A8109FDD}" destId="{CE05516C-40F6-4787-8CA9-974352388006}" srcOrd="5" destOrd="0" presId="urn:microsoft.com/office/officeart/2005/8/layout/venn3"/>
    <dgm:cxn modelId="{9173FF1F-68A8-4484-BA40-4B7C8964BBCB}" type="presParOf" srcId="{C2BD1D11-F181-4702-97B9-6AC8A8109FDD}" destId="{4B84D211-7DB2-4CEC-924C-29A85774A31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73CBF-327F-4EEE-893E-C4720F0B709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0025DA1B-7C8B-4D30-9F99-42753120942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80FAA8C8-BB3B-4AA2-AB3F-C976D6DFD60D}" type="parTrans" cxnId="{E177471E-AC3F-486C-82F7-C8B141B1C8FC}">
      <dgm:prSet/>
      <dgm:spPr/>
      <dgm:t>
        <a:bodyPr/>
        <a:lstStyle/>
        <a:p>
          <a:endParaRPr lang="is-IS"/>
        </a:p>
      </dgm:t>
    </dgm:pt>
    <dgm:pt modelId="{9944F417-D64E-4F09-83B1-9979C210E5BF}" type="sibTrans" cxnId="{E177471E-AC3F-486C-82F7-C8B141B1C8FC}">
      <dgm:prSet/>
      <dgm:spPr/>
      <dgm:t>
        <a:bodyPr/>
        <a:lstStyle/>
        <a:p>
          <a:endParaRPr lang="is-IS"/>
        </a:p>
      </dgm:t>
    </dgm:pt>
    <dgm:pt modelId="{6596DD02-AE9A-4594-BAA0-2EC7E8C9F34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3A6354BA-8EA0-4935-91F4-1E791DB1181C}" type="parTrans" cxnId="{2ABD1A6D-C9FD-47FA-8DA3-FECAFB4D9994}">
      <dgm:prSet/>
      <dgm:spPr/>
      <dgm:t>
        <a:bodyPr/>
        <a:lstStyle/>
        <a:p>
          <a:endParaRPr lang="is-IS"/>
        </a:p>
      </dgm:t>
    </dgm:pt>
    <dgm:pt modelId="{A39290E1-A43D-4331-A809-A1EB74A8AF7B}" type="sibTrans" cxnId="{2ABD1A6D-C9FD-47FA-8DA3-FECAFB4D9994}">
      <dgm:prSet/>
      <dgm:spPr/>
      <dgm:t>
        <a:bodyPr/>
        <a:lstStyle/>
        <a:p>
          <a:endParaRPr lang="is-IS"/>
        </a:p>
      </dgm:t>
    </dgm:pt>
    <dgm:pt modelId="{77192943-DB50-4A29-AE36-42E0882C3A2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EA5D3AD3-7A1B-41EB-AD10-CB6CA5112F7D}" type="parTrans" cxnId="{E085B855-0FC9-4669-A2BF-D06BD5679991}">
      <dgm:prSet/>
      <dgm:spPr/>
      <dgm:t>
        <a:bodyPr/>
        <a:lstStyle/>
        <a:p>
          <a:endParaRPr lang="is-IS"/>
        </a:p>
      </dgm:t>
    </dgm:pt>
    <dgm:pt modelId="{5F5BB782-317E-4289-86A2-917057236110}" type="sibTrans" cxnId="{E085B855-0FC9-4669-A2BF-D06BD5679991}">
      <dgm:prSet/>
      <dgm:spPr/>
      <dgm:t>
        <a:bodyPr/>
        <a:lstStyle/>
        <a:p>
          <a:endParaRPr lang="is-IS"/>
        </a:p>
      </dgm:t>
    </dgm:pt>
    <dgm:pt modelId="{425315EF-34A1-4F68-B696-16969F311CF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s-IS" dirty="0"/>
        </a:p>
      </dgm:t>
    </dgm:pt>
    <dgm:pt modelId="{27D5C3FD-B616-4390-9AE2-76CA66C3D8D3}" type="parTrans" cxnId="{9D487F76-61DF-4501-BD57-7E3D4FA317A0}">
      <dgm:prSet/>
      <dgm:spPr/>
      <dgm:t>
        <a:bodyPr/>
        <a:lstStyle/>
        <a:p>
          <a:endParaRPr lang="is-IS"/>
        </a:p>
      </dgm:t>
    </dgm:pt>
    <dgm:pt modelId="{93C6C995-E1EA-4CE7-92C6-4D65C7D8D201}" type="sibTrans" cxnId="{9D487F76-61DF-4501-BD57-7E3D4FA317A0}">
      <dgm:prSet/>
      <dgm:spPr/>
      <dgm:t>
        <a:bodyPr/>
        <a:lstStyle/>
        <a:p>
          <a:endParaRPr lang="is-IS"/>
        </a:p>
      </dgm:t>
    </dgm:pt>
    <dgm:pt modelId="{1D8BC398-24F7-46D3-8A83-7FB54C301060}" type="pres">
      <dgm:prSet presAssocID="{B0673CBF-327F-4EEE-893E-C4720F0B70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69C23759-1A5D-4C6F-B156-E499FFFD4DFB}" type="pres">
      <dgm:prSet presAssocID="{0025DA1B-7C8B-4D30-9F99-42753120942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77B98DA-7020-4CC6-B37D-108F4236E797}" type="pres">
      <dgm:prSet presAssocID="{9944F417-D64E-4F09-83B1-9979C210E5BF}" presName="space" presStyleCnt="0"/>
      <dgm:spPr/>
    </dgm:pt>
    <dgm:pt modelId="{8F248D02-BE4F-4528-B33C-AA033841C9E9}" type="pres">
      <dgm:prSet presAssocID="{6596DD02-AE9A-4594-BAA0-2EC7E8C9F34E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69267FA-5680-4501-AB8F-EA047DD04746}" type="pres">
      <dgm:prSet presAssocID="{A39290E1-A43D-4331-A809-A1EB74A8AF7B}" presName="space" presStyleCnt="0"/>
      <dgm:spPr/>
    </dgm:pt>
    <dgm:pt modelId="{E57DAF7C-2000-457F-91B6-631EB672B601}" type="pres">
      <dgm:prSet presAssocID="{77192943-DB50-4A29-AE36-42E0882C3A2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2FEB0DC-4A08-406A-AA3E-5444861333C5}" type="pres">
      <dgm:prSet presAssocID="{5F5BB782-317E-4289-86A2-917057236110}" presName="space" presStyleCnt="0"/>
      <dgm:spPr/>
    </dgm:pt>
    <dgm:pt modelId="{F56F28B9-C6E7-4F41-AE6C-CB9E017DB320}" type="pres">
      <dgm:prSet presAssocID="{425315EF-34A1-4F68-B696-16969F311CF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B649D4BB-1291-47C9-B202-F1E526E6F225}" type="presOf" srcId="{77192943-DB50-4A29-AE36-42E0882C3A25}" destId="{E57DAF7C-2000-457F-91B6-631EB672B601}" srcOrd="0" destOrd="0" presId="urn:microsoft.com/office/officeart/2005/8/layout/venn3"/>
    <dgm:cxn modelId="{9D487F76-61DF-4501-BD57-7E3D4FA317A0}" srcId="{B0673CBF-327F-4EEE-893E-C4720F0B709D}" destId="{425315EF-34A1-4F68-B696-16969F311CF9}" srcOrd="3" destOrd="0" parTransId="{27D5C3FD-B616-4390-9AE2-76CA66C3D8D3}" sibTransId="{93C6C995-E1EA-4CE7-92C6-4D65C7D8D201}"/>
    <dgm:cxn modelId="{CB5212D9-2D14-483F-8A3D-8F2624EEE494}" type="presOf" srcId="{6596DD02-AE9A-4594-BAA0-2EC7E8C9F34E}" destId="{8F248D02-BE4F-4528-B33C-AA033841C9E9}" srcOrd="0" destOrd="0" presId="urn:microsoft.com/office/officeart/2005/8/layout/venn3"/>
    <dgm:cxn modelId="{E177471E-AC3F-486C-82F7-C8B141B1C8FC}" srcId="{B0673CBF-327F-4EEE-893E-C4720F0B709D}" destId="{0025DA1B-7C8B-4D30-9F99-427531209423}" srcOrd="0" destOrd="0" parTransId="{80FAA8C8-BB3B-4AA2-AB3F-C976D6DFD60D}" sibTransId="{9944F417-D64E-4F09-83B1-9979C210E5BF}"/>
    <dgm:cxn modelId="{0B050FF3-8B16-4753-92CD-E931D50ED4CD}" type="presOf" srcId="{425315EF-34A1-4F68-B696-16969F311CF9}" destId="{F56F28B9-C6E7-4F41-AE6C-CB9E017DB320}" srcOrd="0" destOrd="0" presId="urn:microsoft.com/office/officeart/2005/8/layout/venn3"/>
    <dgm:cxn modelId="{2ABD1A6D-C9FD-47FA-8DA3-FECAFB4D9994}" srcId="{B0673CBF-327F-4EEE-893E-C4720F0B709D}" destId="{6596DD02-AE9A-4594-BAA0-2EC7E8C9F34E}" srcOrd="1" destOrd="0" parTransId="{3A6354BA-8EA0-4935-91F4-1E791DB1181C}" sibTransId="{A39290E1-A43D-4331-A809-A1EB74A8AF7B}"/>
    <dgm:cxn modelId="{E085B855-0FC9-4669-A2BF-D06BD5679991}" srcId="{B0673CBF-327F-4EEE-893E-C4720F0B709D}" destId="{77192943-DB50-4A29-AE36-42E0882C3A25}" srcOrd="2" destOrd="0" parTransId="{EA5D3AD3-7A1B-41EB-AD10-CB6CA5112F7D}" sibTransId="{5F5BB782-317E-4289-86A2-917057236110}"/>
    <dgm:cxn modelId="{CF89BB2B-3BBE-4AA1-BA22-BA7FFD2B19DE}" type="presOf" srcId="{0025DA1B-7C8B-4D30-9F99-427531209423}" destId="{69C23759-1A5D-4C6F-B156-E499FFFD4DFB}" srcOrd="0" destOrd="0" presId="urn:microsoft.com/office/officeart/2005/8/layout/venn3"/>
    <dgm:cxn modelId="{811E86EC-C55A-4035-B313-28FB5561D62F}" type="presOf" srcId="{B0673CBF-327F-4EEE-893E-C4720F0B709D}" destId="{1D8BC398-24F7-46D3-8A83-7FB54C301060}" srcOrd="0" destOrd="0" presId="urn:microsoft.com/office/officeart/2005/8/layout/venn3"/>
    <dgm:cxn modelId="{4A7441C7-314C-4179-8411-3698C67555B5}" type="presParOf" srcId="{1D8BC398-24F7-46D3-8A83-7FB54C301060}" destId="{69C23759-1A5D-4C6F-B156-E499FFFD4DFB}" srcOrd="0" destOrd="0" presId="urn:microsoft.com/office/officeart/2005/8/layout/venn3"/>
    <dgm:cxn modelId="{BE837562-1BFF-4BD7-9347-08713EBB65FB}" type="presParOf" srcId="{1D8BC398-24F7-46D3-8A83-7FB54C301060}" destId="{877B98DA-7020-4CC6-B37D-108F4236E797}" srcOrd="1" destOrd="0" presId="urn:microsoft.com/office/officeart/2005/8/layout/venn3"/>
    <dgm:cxn modelId="{9C1F412E-E292-44D9-9B7C-104B28056CF9}" type="presParOf" srcId="{1D8BC398-24F7-46D3-8A83-7FB54C301060}" destId="{8F248D02-BE4F-4528-B33C-AA033841C9E9}" srcOrd="2" destOrd="0" presId="urn:microsoft.com/office/officeart/2005/8/layout/venn3"/>
    <dgm:cxn modelId="{1BEF5921-C4E5-4450-9981-C9A540E0229D}" type="presParOf" srcId="{1D8BC398-24F7-46D3-8A83-7FB54C301060}" destId="{469267FA-5680-4501-AB8F-EA047DD04746}" srcOrd="3" destOrd="0" presId="urn:microsoft.com/office/officeart/2005/8/layout/venn3"/>
    <dgm:cxn modelId="{F3F7B92E-BF17-45A7-B090-23135D0F9150}" type="presParOf" srcId="{1D8BC398-24F7-46D3-8A83-7FB54C301060}" destId="{E57DAF7C-2000-457F-91B6-631EB672B601}" srcOrd="4" destOrd="0" presId="urn:microsoft.com/office/officeart/2005/8/layout/venn3"/>
    <dgm:cxn modelId="{7BBCF9B2-0143-4CD6-BB0D-C2D89209CF49}" type="presParOf" srcId="{1D8BC398-24F7-46D3-8A83-7FB54C301060}" destId="{92FEB0DC-4A08-406A-AA3E-5444861333C5}" srcOrd="5" destOrd="0" presId="urn:microsoft.com/office/officeart/2005/8/layout/venn3"/>
    <dgm:cxn modelId="{0B5B9FB4-2720-4998-A6F3-90FBBA7260E6}" type="presParOf" srcId="{1D8BC398-24F7-46D3-8A83-7FB54C301060}" destId="{F56F28B9-C6E7-4F41-AE6C-CB9E017DB32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C5D1E-D219-4624-A89D-B2D32535450D}">
      <dsp:nvSpPr>
        <dsp:cNvPr id="0" name=""/>
        <dsp:cNvSpPr/>
      </dsp:nvSpPr>
      <dsp:spPr>
        <a:xfrm>
          <a:off x="3757456" y="1151"/>
          <a:ext cx="1466701" cy="14667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3100" kern="1200" dirty="0"/>
        </a:p>
      </dsp:txBody>
      <dsp:txXfrm>
        <a:off x="3757456" y="1151"/>
        <a:ext cx="1466701" cy="1466701"/>
      </dsp:txXfrm>
    </dsp:sp>
    <dsp:sp modelId="{995AC4B9-26D6-423D-A81D-D0A4FD7C3D2A}">
      <dsp:nvSpPr>
        <dsp:cNvPr id="0" name=""/>
        <dsp:cNvSpPr/>
      </dsp:nvSpPr>
      <dsp:spPr>
        <a:xfrm rot="2160000">
          <a:off x="5160164" y="1088290"/>
          <a:ext cx="316504" cy="495011"/>
        </a:xfrm>
        <a:prstGeom prst="rightArrow">
          <a:avLst>
            <a:gd name="adj1" fmla="val 60000"/>
            <a:gd name="adj2" fmla="val 50000"/>
          </a:avLst>
        </a:prstGeom>
        <a:solidFill>
          <a:srgbClr val="7AD1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200" kern="1200"/>
        </a:p>
      </dsp:txBody>
      <dsp:txXfrm rot="2160000">
        <a:off x="5160164" y="1088290"/>
        <a:ext cx="316504" cy="495011"/>
      </dsp:txXfrm>
    </dsp:sp>
    <dsp:sp modelId="{73506068-1B94-4A1A-82B2-40CB94C668D5}">
      <dsp:nvSpPr>
        <dsp:cNvPr id="0" name=""/>
        <dsp:cNvSpPr/>
      </dsp:nvSpPr>
      <dsp:spPr>
        <a:xfrm>
          <a:off x="5314990" y="1271452"/>
          <a:ext cx="1914807" cy="15148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 dirty="0"/>
        </a:p>
      </dsp:txBody>
      <dsp:txXfrm>
        <a:off x="5314990" y="1271452"/>
        <a:ext cx="1914807" cy="1514896"/>
      </dsp:txXfrm>
    </dsp:sp>
    <dsp:sp modelId="{232A138D-0329-44F4-BCAA-C8B0BF041D34}">
      <dsp:nvSpPr>
        <dsp:cNvPr id="0" name=""/>
        <dsp:cNvSpPr/>
      </dsp:nvSpPr>
      <dsp:spPr>
        <a:xfrm rot="6480000">
          <a:off x="5747987" y="2833023"/>
          <a:ext cx="365423" cy="495011"/>
        </a:xfrm>
        <a:prstGeom prst="rightArrow">
          <a:avLst>
            <a:gd name="adj1" fmla="val 60000"/>
            <a:gd name="adj2" fmla="val 50000"/>
          </a:avLst>
        </a:prstGeom>
        <a:solidFill>
          <a:srgbClr val="7AD1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200" kern="1200"/>
        </a:p>
      </dsp:txBody>
      <dsp:txXfrm rot="6480000">
        <a:off x="5747987" y="2833023"/>
        <a:ext cx="365423" cy="495011"/>
      </dsp:txXfrm>
    </dsp:sp>
    <dsp:sp modelId="{B74D9D91-26A8-4D95-8972-CBA7608C2C1C}">
      <dsp:nvSpPr>
        <dsp:cNvPr id="0" name=""/>
        <dsp:cNvSpPr/>
      </dsp:nvSpPr>
      <dsp:spPr>
        <a:xfrm>
          <a:off x="4759234" y="3389931"/>
          <a:ext cx="1665307" cy="14667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3500" kern="1200" dirty="0"/>
        </a:p>
      </dsp:txBody>
      <dsp:txXfrm>
        <a:off x="4759234" y="3389931"/>
        <a:ext cx="1665307" cy="1466701"/>
      </dsp:txXfrm>
    </dsp:sp>
    <dsp:sp modelId="{CF6912F6-0CFB-4329-9116-18F4A9ABF68B}">
      <dsp:nvSpPr>
        <dsp:cNvPr id="0" name=""/>
        <dsp:cNvSpPr/>
      </dsp:nvSpPr>
      <dsp:spPr>
        <a:xfrm rot="10800000">
          <a:off x="4307449" y="3875776"/>
          <a:ext cx="442744" cy="495011"/>
        </a:xfrm>
        <a:prstGeom prst="rightArrow">
          <a:avLst>
            <a:gd name="adj1" fmla="val 60000"/>
            <a:gd name="adj2" fmla="val 50000"/>
          </a:avLst>
        </a:prstGeom>
        <a:solidFill>
          <a:srgbClr val="7AD1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200" kern="1200"/>
        </a:p>
      </dsp:txBody>
      <dsp:txXfrm rot="10800000">
        <a:off x="4307449" y="3875776"/>
        <a:ext cx="442744" cy="495011"/>
      </dsp:txXfrm>
    </dsp:sp>
    <dsp:sp modelId="{E8591E3A-F574-43DD-8BC4-5B2C319EF103}">
      <dsp:nvSpPr>
        <dsp:cNvPr id="0" name=""/>
        <dsp:cNvSpPr/>
      </dsp:nvSpPr>
      <dsp:spPr>
        <a:xfrm>
          <a:off x="2495294" y="3389931"/>
          <a:ext cx="1788862" cy="146670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3700" kern="1200" dirty="0"/>
        </a:p>
      </dsp:txBody>
      <dsp:txXfrm>
        <a:off x="2495294" y="3389931"/>
        <a:ext cx="1788862" cy="1466701"/>
      </dsp:txXfrm>
    </dsp:sp>
    <dsp:sp modelId="{1D7DF3C8-D04D-4CDF-8827-510C8B0B1DE6}">
      <dsp:nvSpPr>
        <dsp:cNvPr id="0" name=""/>
        <dsp:cNvSpPr/>
      </dsp:nvSpPr>
      <dsp:spPr>
        <a:xfrm rot="15120000">
          <a:off x="2861418" y="2835755"/>
          <a:ext cx="380768" cy="495011"/>
        </a:xfrm>
        <a:prstGeom prst="rightArrow">
          <a:avLst>
            <a:gd name="adj1" fmla="val 60000"/>
            <a:gd name="adj2" fmla="val 50000"/>
          </a:avLst>
        </a:prstGeom>
        <a:solidFill>
          <a:srgbClr val="7AD1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200" kern="1200"/>
        </a:p>
      </dsp:txBody>
      <dsp:txXfrm rot="15120000">
        <a:off x="2861418" y="2835755"/>
        <a:ext cx="380768" cy="495011"/>
      </dsp:txXfrm>
    </dsp:sp>
    <dsp:sp modelId="{C161D730-9795-4927-97C6-EB611D2FE6D1}">
      <dsp:nvSpPr>
        <dsp:cNvPr id="0" name=""/>
        <dsp:cNvSpPr/>
      </dsp:nvSpPr>
      <dsp:spPr>
        <a:xfrm>
          <a:off x="1914202" y="1295550"/>
          <a:ext cx="1590036" cy="146670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3300" kern="1200" dirty="0"/>
        </a:p>
      </dsp:txBody>
      <dsp:txXfrm>
        <a:off x="1914202" y="1295550"/>
        <a:ext cx="1590036" cy="1466701"/>
      </dsp:txXfrm>
    </dsp:sp>
    <dsp:sp modelId="{78923455-6836-486A-B9CC-E1BB49C5D383}">
      <dsp:nvSpPr>
        <dsp:cNvPr id="0" name=""/>
        <dsp:cNvSpPr/>
      </dsp:nvSpPr>
      <dsp:spPr>
        <a:xfrm rot="19440000">
          <a:off x="3422529" y="1128983"/>
          <a:ext cx="369315" cy="495011"/>
        </a:xfrm>
        <a:prstGeom prst="rightArrow">
          <a:avLst>
            <a:gd name="adj1" fmla="val 60000"/>
            <a:gd name="adj2" fmla="val 50000"/>
          </a:avLst>
        </a:prstGeom>
        <a:solidFill>
          <a:srgbClr val="7AD1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200" kern="1200"/>
        </a:p>
      </dsp:txBody>
      <dsp:txXfrm rot="19440000">
        <a:off x="3422529" y="1128983"/>
        <a:ext cx="369315" cy="4950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23B69-7CA8-4BCF-97A1-6496C71F83C3}">
      <dsp:nvSpPr>
        <dsp:cNvPr id="0" name=""/>
        <dsp:cNvSpPr/>
      </dsp:nvSpPr>
      <dsp:spPr>
        <a:xfrm>
          <a:off x="1034950" y="1092"/>
          <a:ext cx="2080617" cy="20806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503" tIns="50800" rIns="11450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 dirty="0"/>
        </a:p>
      </dsp:txBody>
      <dsp:txXfrm>
        <a:off x="1034950" y="1092"/>
        <a:ext cx="2080617" cy="2080617"/>
      </dsp:txXfrm>
    </dsp:sp>
    <dsp:sp modelId="{39B6923C-0C5F-430B-8F23-C98C1399DFD6}">
      <dsp:nvSpPr>
        <dsp:cNvPr id="0" name=""/>
        <dsp:cNvSpPr/>
      </dsp:nvSpPr>
      <dsp:spPr>
        <a:xfrm>
          <a:off x="2699444" y="1092"/>
          <a:ext cx="2080617" cy="20806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503" tIns="50800" rIns="11450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 dirty="0"/>
        </a:p>
      </dsp:txBody>
      <dsp:txXfrm>
        <a:off x="2699444" y="1092"/>
        <a:ext cx="2080617" cy="2080617"/>
      </dsp:txXfrm>
    </dsp:sp>
    <dsp:sp modelId="{B0E9C415-F6E4-4CAF-A8AF-5D8E0BA9FEAB}">
      <dsp:nvSpPr>
        <dsp:cNvPr id="0" name=""/>
        <dsp:cNvSpPr/>
      </dsp:nvSpPr>
      <dsp:spPr>
        <a:xfrm>
          <a:off x="4363938" y="1092"/>
          <a:ext cx="2080617" cy="20806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503" tIns="50800" rIns="11450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 dirty="0"/>
        </a:p>
      </dsp:txBody>
      <dsp:txXfrm>
        <a:off x="4363938" y="1092"/>
        <a:ext cx="2080617" cy="2080617"/>
      </dsp:txXfrm>
    </dsp:sp>
    <dsp:sp modelId="{4B84D211-7DB2-4CEC-924C-29A85774A317}">
      <dsp:nvSpPr>
        <dsp:cNvPr id="0" name=""/>
        <dsp:cNvSpPr/>
      </dsp:nvSpPr>
      <dsp:spPr>
        <a:xfrm>
          <a:off x="6028432" y="1092"/>
          <a:ext cx="2080617" cy="20806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503" tIns="50800" rIns="11450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/>
        </a:p>
      </dsp:txBody>
      <dsp:txXfrm>
        <a:off x="6028432" y="1092"/>
        <a:ext cx="2080617" cy="20806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C23759-1A5D-4C6F-B156-E499FFFD4DFB}">
      <dsp:nvSpPr>
        <dsp:cNvPr id="0" name=""/>
        <dsp:cNvSpPr/>
      </dsp:nvSpPr>
      <dsp:spPr>
        <a:xfrm>
          <a:off x="1050131" y="7"/>
          <a:ext cx="2071687" cy="20716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012" tIns="50800" rIns="114012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 dirty="0"/>
        </a:p>
      </dsp:txBody>
      <dsp:txXfrm>
        <a:off x="1050131" y="7"/>
        <a:ext cx="2071687" cy="2071687"/>
      </dsp:txXfrm>
    </dsp:sp>
    <dsp:sp modelId="{8F248D02-BE4F-4528-B33C-AA033841C9E9}">
      <dsp:nvSpPr>
        <dsp:cNvPr id="0" name=""/>
        <dsp:cNvSpPr/>
      </dsp:nvSpPr>
      <dsp:spPr>
        <a:xfrm>
          <a:off x="2707481" y="7"/>
          <a:ext cx="2071687" cy="20716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012" tIns="50800" rIns="114012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 dirty="0"/>
        </a:p>
      </dsp:txBody>
      <dsp:txXfrm>
        <a:off x="2707481" y="7"/>
        <a:ext cx="2071687" cy="2071687"/>
      </dsp:txXfrm>
    </dsp:sp>
    <dsp:sp modelId="{E57DAF7C-2000-457F-91B6-631EB672B601}">
      <dsp:nvSpPr>
        <dsp:cNvPr id="0" name=""/>
        <dsp:cNvSpPr/>
      </dsp:nvSpPr>
      <dsp:spPr>
        <a:xfrm>
          <a:off x="4364831" y="7"/>
          <a:ext cx="2071687" cy="20716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012" tIns="50800" rIns="114012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 dirty="0"/>
        </a:p>
      </dsp:txBody>
      <dsp:txXfrm>
        <a:off x="4364831" y="7"/>
        <a:ext cx="2071687" cy="2071687"/>
      </dsp:txXfrm>
    </dsp:sp>
    <dsp:sp modelId="{F56F28B9-C6E7-4F41-AE6C-CB9E017DB320}">
      <dsp:nvSpPr>
        <dsp:cNvPr id="0" name=""/>
        <dsp:cNvSpPr/>
      </dsp:nvSpPr>
      <dsp:spPr>
        <a:xfrm>
          <a:off x="6022181" y="7"/>
          <a:ext cx="2071687" cy="20716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012" tIns="50800" rIns="114012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4000" kern="1200" dirty="0"/>
        </a:p>
      </dsp:txBody>
      <dsp:txXfrm>
        <a:off x="6022181" y="7"/>
        <a:ext cx="2071687" cy="2071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ECE7-2F5C-4843-95C4-78B99B939D46}" type="datetimeFigureOut">
              <a:rPr lang="is-IS" smtClean="0"/>
              <a:pPr/>
              <a:t>31.8.2009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A0DB-FCA2-42D9-B997-58EC794A586F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A0DB-FCA2-42D9-B997-58EC794A586F}" type="slidenum">
              <a:rPr lang="is-IS" smtClean="0"/>
              <a:pPr/>
              <a:t>2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A0DB-FCA2-42D9-B997-58EC794A586F}" type="slidenum">
              <a:rPr lang="is-IS" smtClean="0"/>
              <a:pPr/>
              <a:t>13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0"/>
            <a:ext cx="9144000" cy="5038725"/>
          </a:xfrm>
          <a:prstGeom prst="rect">
            <a:avLst/>
          </a:prstGeom>
          <a:solidFill>
            <a:schemeClr val="accent2"/>
          </a:solidFill>
          <a:ln w="48006" cmpd="thickThin" algn="ctr">
            <a:noFill/>
            <a:miter lim="800000"/>
            <a:headEnd/>
            <a:tailEnd/>
          </a:ln>
        </p:spPr>
        <p:txBody>
          <a:bodyPr anchorCtr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Picture 8" descr="HV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143500"/>
            <a:ext cx="1152525" cy="11207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 bwMode="auto">
          <a:xfrm>
            <a:off x="722313" y="1157288"/>
            <a:ext cx="7916862" cy="1504950"/>
          </a:xfrm>
          <a:noFill/>
          <a:ln>
            <a:miter lim="800000"/>
            <a:headEnd/>
            <a:tailEnd/>
          </a:ln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Text Placeholder 2"/>
          <p:cNvSpPr>
            <a:spLocks noGrp="1"/>
          </p:cNvSpPr>
          <p:nvPr>
            <p:ph type="subTitle" idx="1"/>
          </p:nvPr>
        </p:nvSpPr>
        <p:spPr>
          <a:xfrm>
            <a:off x="1622425" y="3057525"/>
            <a:ext cx="6400800" cy="1428750"/>
          </a:xfrm>
        </p:spPr>
        <p:txBody>
          <a:bodyPr anchor="ctr" anchorCtr="1"/>
          <a:lstStyle>
            <a:lvl1pPr marL="119063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52400"/>
            <a:ext cx="2089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52400"/>
            <a:ext cx="6118225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774825"/>
            <a:ext cx="4103688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774825"/>
            <a:ext cx="4103687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ltGray">
          <a:xfrm>
            <a:off x="0" y="0"/>
            <a:ext cx="9144000" cy="1511300"/>
          </a:xfrm>
          <a:prstGeom prst="rect">
            <a:avLst/>
          </a:prstGeom>
          <a:solidFill>
            <a:schemeClr val="accent2"/>
          </a:solidFill>
          <a:ln w="48006" cmpd="thickThin" algn="ctr">
            <a:noFill/>
            <a:miter lim="800000"/>
            <a:headEnd/>
            <a:tailEnd/>
          </a:ln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835150" y="152400"/>
            <a:ext cx="68516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774825"/>
            <a:ext cx="83597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0" y="6551613"/>
            <a:ext cx="9144000" cy="323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818"/>
            </a:solidFill>
            <a:miter lim="800000"/>
            <a:headEnd/>
            <a:tailEnd/>
          </a:ln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pic>
        <p:nvPicPr>
          <p:cNvPr id="4104" name="Picture 8" descr="HV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363" y="147638"/>
            <a:ext cx="1152525" cy="11207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Times New Roman" pitchFamily="18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82775" indent="-182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339975" indent="-182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797175" indent="-182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254375" indent="-182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Tekið saman af Sólbjörgu G. Sólversdóttur hjúkrunarfræðingi Heilsuverndar. </a:t>
            </a:r>
            <a:endParaRPr lang="is-IS" dirty="0"/>
          </a:p>
        </p:txBody>
      </p:sp>
      <p:sp>
        <p:nvSpPr>
          <p:cNvPr id="3075" name="Rectangle 2"/>
          <p:cNvSpPr>
            <a:spLocks noGrp="1"/>
          </p:cNvSpPr>
          <p:nvPr>
            <p:ph type="ctrTitle"/>
          </p:nvPr>
        </p:nvSpPr>
        <p:spPr>
          <a:xfrm>
            <a:off x="722313" y="714356"/>
            <a:ext cx="7916862" cy="1947882"/>
          </a:xfrm>
        </p:spPr>
        <p:txBody>
          <a:bodyPr/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>
                <a:solidFill>
                  <a:srgbClr val="006600"/>
                </a:solidFill>
              </a:rPr>
              <a:t>Forsjálum dugir fyrirvarinn!</a:t>
            </a:r>
          </a:p>
        </p:txBody>
      </p:sp>
      <p:sp>
        <p:nvSpPr>
          <p:cNvPr id="3076" name="Rectangle 3"/>
          <p:cNvSpPr>
            <a:spLocks noGrp="1"/>
          </p:cNvSpPr>
          <p:nvPr>
            <p:ph type="subTitle" idx="1"/>
          </p:nvPr>
        </p:nvSpPr>
        <p:spPr>
          <a:xfrm>
            <a:off x="1622425" y="4429132"/>
            <a:ext cx="6400800" cy="57143"/>
          </a:xfrm>
        </p:spPr>
        <p:txBody>
          <a:bodyPr/>
          <a:lstStyle/>
          <a:p>
            <a:endParaRPr lang="is-IS" dirty="0" smtClean="0">
              <a:solidFill>
                <a:srgbClr val="006600"/>
              </a:solidFill>
            </a:endParaRPr>
          </a:p>
          <a:p>
            <a:endParaRPr lang="is-IS" dirty="0" smtClean="0">
              <a:solidFill>
                <a:srgbClr val="006600"/>
              </a:solidFill>
            </a:endParaRPr>
          </a:p>
          <a:p>
            <a:endParaRPr lang="is-IS" dirty="0" smtClean="0">
              <a:solidFill>
                <a:srgbClr val="006600"/>
              </a:solidFill>
            </a:endParaRPr>
          </a:p>
          <a:p>
            <a:endParaRPr lang="is-IS" dirty="0" smtClean="0">
              <a:solidFill>
                <a:srgbClr val="006600"/>
              </a:solidFill>
            </a:endParaRPr>
          </a:p>
          <a:p>
            <a:r>
              <a:rPr lang="is-IS" dirty="0" smtClean="0">
                <a:solidFill>
                  <a:srgbClr val="006600"/>
                </a:solidFill>
              </a:rPr>
              <a:t>Zapobieganiy infekcji swinskiej grypy.</a:t>
            </a:r>
          </a:p>
        </p:txBody>
      </p:sp>
      <p:pic>
        <p:nvPicPr>
          <p:cNvPr id="8" name="Picture 7" descr="Copy of 1181863_beware_sign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571744"/>
            <a:ext cx="1714512" cy="1955717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Co ma wplyw na nie dokladne mycie rak?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is-IS" dirty="0" smtClean="0"/>
              <a:t>Bizutera,zegarek,bransoletki.</a:t>
            </a:r>
          </a:p>
          <a:p>
            <a:pPr algn="ctr">
              <a:lnSpc>
                <a:spcPct val="90000"/>
              </a:lnSpc>
              <a:buNone/>
            </a:pPr>
            <a:r>
              <a:rPr lang="is-IS" dirty="0" smtClean="0"/>
              <a:t>Pzedluzone paznokcie i malowane.</a:t>
            </a:r>
          </a:p>
          <a:p>
            <a:pPr algn="ctr">
              <a:lnSpc>
                <a:spcPct val="90000"/>
              </a:lnSpc>
              <a:buNone/>
            </a:pPr>
            <a:r>
              <a:rPr lang="is-IS" dirty="0" smtClean="0"/>
              <a:t>Rana,pekniecia naskórka.</a:t>
            </a:r>
          </a:p>
          <a:p>
            <a:pPr algn="ctr">
              <a:lnSpc>
                <a:spcPct val="90000"/>
              </a:lnSpc>
              <a:buNone/>
            </a:pPr>
            <a:r>
              <a:rPr lang="is-IS" dirty="0" smtClean="0"/>
              <a:t>Nie prawidlowe mycie rak.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pic>
        <p:nvPicPr>
          <p:cNvPr id="5" name="Object 3" descr="npo0000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857628"/>
            <a:ext cx="3562360" cy="26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Dezynfekcja spirytusem!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smtClean="0"/>
              <a:t>Skuteczna metoda w celu zniszczenia bakteri.</a:t>
            </a:r>
          </a:p>
          <a:p>
            <a:r>
              <a:rPr lang="is-IS" sz="2800" dirty="0" smtClean="0"/>
              <a:t>Dezynfekcja spirytusem trwa krócej.</a:t>
            </a:r>
          </a:p>
          <a:p>
            <a:r>
              <a:rPr lang="is-IS" sz="2800" dirty="0" smtClean="0"/>
              <a:t>Nalezy myc rece mydlem i jednoczesnie dezynfekowac spirytusem w przypadku wykonywania brudnej pracy.	</a:t>
            </a:r>
          </a:p>
          <a:p>
            <a:pPr>
              <a:buNone/>
            </a:pPr>
            <a:endParaRPr lang="is-IS" sz="2800" dirty="0" smtClean="0"/>
          </a:p>
          <a:p>
            <a:pPr>
              <a:buNone/>
            </a:pPr>
            <a:r>
              <a:rPr lang="is-IS" sz="2800" dirty="0" smtClean="0">
                <a:solidFill>
                  <a:srgbClr val="FF0000"/>
                </a:solidFill>
              </a:rPr>
              <a:t>Nalezy uzywac lokcia do </a:t>
            </a:r>
          </a:p>
          <a:p>
            <a:pPr>
              <a:buNone/>
            </a:pPr>
            <a:r>
              <a:rPr lang="is-IS" sz="2800" dirty="0" smtClean="0">
                <a:solidFill>
                  <a:srgbClr val="FF0000"/>
                </a:solidFill>
              </a:rPr>
              <a:t>pobrania mydla z dozownika jak</a:t>
            </a:r>
          </a:p>
          <a:p>
            <a:pPr>
              <a:buNone/>
            </a:pPr>
            <a:r>
              <a:rPr lang="is-IS" sz="2800" dirty="0" smtClean="0">
                <a:solidFill>
                  <a:srgbClr val="FF0000"/>
                </a:solidFill>
              </a:rPr>
              <a:t>Pokazuje rysunek.</a:t>
            </a:r>
            <a:endParaRPr lang="en-GB" sz="2800" dirty="0" smtClean="0"/>
          </a:p>
          <a:p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pic>
        <p:nvPicPr>
          <p:cNvPr id="5" name="Picture 4" descr="npo00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810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Maski ochronne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smtClean="0"/>
              <a:t>Badania wykazaly,ze maska ochronna nie chroni przed zrazeniem  sie grypa.</a:t>
            </a:r>
          </a:p>
          <a:p>
            <a:r>
              <a:rPr lang="is-IS" sz="2800" dirty="0" smtClean="0"/>
              <a:t>Maska ochronna moze dac zludzenie , ze chroni przed grypa jednak njwieksze znaczenie ma higiena rak.</a:t>
            </a:r>
          </a:p>
          <a:p>
            <a:r>
              <a:rPr lang="is-IS" sz="2800" dirty="0" smtClean="0"/>
              <a:t>Tam gdzie nalezy uzywac masek ochronnych nalezy je zmieniac czesciej  i wedlug zalecen.</a:t>
            </a:r>
            <a:endParaRPr lang="is-I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pic>
        <p:nvPicPr>
          <p:cNvPr id="11266" name="Picture 2" descr="http://site.bestsafetyapparel.com/Images/Gas-Masks-Venus-The-Ultimate-Prot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286388"/>
            <a:ext cx="1285884" cy="12215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Miejsce pracy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smtClean="0"/>
              <a:t>Dobre warunki do mycia rak.</a:t>
            </a:r>
          </a:p>
          <a:p>
            <a:r>
              <a:rPr lang="is-IS" sz="2800" dirty="0" smtClean="0"/>
              <a:t>Powinny byc reczniki </a:t>
            </a:r>
            <a:r>
              <a:rPr lang="is-IS" sz="2800" dirty="0" smtClean="0">
                <a:solidFill>
                  <a:srgbClr val="FF0000"/>
                </a:solidFill>
              </a:rPr>
              <a:t>jednorazowego </a:t>
            </a:r>
          </a:p>
          <a:p>
            <a:pPr>
              <a:buNone/>
            </a:pPr>
            <a:r>
              <a:rPr lang="is-IS" sz="2800" dirty="0" smtClean="0"/>
              <a:t>	</a:t>
            </a:r>
            <a:r>
              <a:rPr lang="is-IS" sz="2800" dirty="0" smtClean="0">
                <a:solidFill>
                  <a:srgbClr val="FF0000"/>
                </a:solidFill>
              </a:rPr>
              <a:t>uzytku</a:t>
            </a:r>
            <a:r>
              <a:rPr lang="is-IS" sz="2800" dirty="0" smtClean="0"/>
              <a:t> do wycierania rak  a nie reczniki.</a:t>
            </a:r>
          </a:p>
          <a:p>
            <a:pPr>
              <a:buNone/>
            </a:pPr>
            <a:r>
              <a:rPr lang="is-IS" sz="2800" dirty="0" smtClean="0"/>
              <a:t>	</a:t>
            </a:r>
          </a:p>
          <a:p>
            <a:r>
              <a:rPr lang="is-IS" sz="2800" dirty="0" smtClean="0"/>
              <a:t>Spirytus z dozownikiem przy kazdym zlewie.</a:t>
            </a:r>
          </a:p>
          <a:p>
            <a:r>
              <a:rPr lang="is-IS" sz="2800" dirty="0" smtClean="0"/>
              <a:t>Powinny byc myte czesciej klamki od drzwi, windy,krany,wspólne klucze,kopiarki itp.</a:t>
            </a:r>
          </a:p>
          <a:p>
            <a:pPr>
              <a:buNone/>
            </a:pPr>
            <a:endParaRPr lang="is-IS" sz="2800" dirty="0" smtClean="0"/>
          </a:p>
          <a:p>
            <a:pPr>
              <a:buNone/>
            </a:pPr>
            <a:r>
              <a:rPr lang="is-IS" sz="2800" dirty="0" smtClean="0"/>
              <a:t>	</a:t>
            </a:r>
            <a:r>
              <a:rPr lang="is-IS" sz="2800" dirty="0" smtClean="0">
                <a:solidFill>
                  <a:srgbClr val="FF0000"/>
                </a:solidFill>
              </a:rPr>
              <a:t>Nalezy podporzadkowac sie panujacym regulom dotyczacym  higieny pracy.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24.07.2009</a:t>
            </a:r>
            <a:endParaRPr lang="is-IS" dirty="0"/>
          </a:p>
        </p:txBody>
      </p:sp>
      <p:pic>
        <p:nvPicPr>
          <p:cNvPr id="5" name="Picture 4" descr="23406_sneezing-and-coughing-talking-tissue-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643050"/>
            <a:ext cx="1762123" cy="1749829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Zapobieganie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smtClean="0"/>
              <a:t>Szczepionka przeciwko grypie H1N1 pojawi sie na jesien dlatego kazdy powinien </a:t>
            </a:r>
            <a:r>
              <a:rPr lang="is-IS" sz="2800" dirty="0" smtClean="0"/>
              <a:t> pomyslec </a:t>
            </a:r>
            <a:r>
              <a:rPr lang="is-IS" sz="2800" dirty="0" smtClean="0"/>
              <a:t>sam jak </a:t>
            </a:r>
            <a:r>
              <a:rPr lang="is-IS" sz="2800" dirty="0" smtClean="0"/>
              <a:t>uniknac </a:t>
            </a:r>
            <a:r>
              <a:rPr lang="is-IS" sz="2800" smtClean="0"/>
              <a:t>zakazenia  grypa</a:t>
            </a:r>
            <a:r>
              <a:rPr lang="is-IS" sz="2800" dirty="0" smtClean="0"/>
              <a:t>.</a:t>
            </a:r>
          </a:p>
          <a:p>
            <a:r>
              <a:rPr lang="is-IS" sz="2800" dirty="0" smtClean="0"/>
              <a:t>Nalezy byc w domu w przypadku wymienionych objawwów i skontaktowac sie z lekarzem.</a:t>
            </a:r>
          </a:p>
          <a:p>
            <a:r>
              <a:rPr lang="is-IS" sz="2800" dirty="0" smtClean="0"/>
              <a:t>Przestrzegac higieny rak i jezeli sa dzieci w domu nauczyc je aby myly </a:t>
            </a:r>
            <a:r>
              <a:rPr lang="is-IS" sz="2800" dirty="0" smtClean="0"/>
              <a:t>rece </a:t>
            </a:r>
            <a:r>
              <a:rPr lang="is-IS" sz="2800" dirty="0" smtClean="0"/>
              <a:t>i przestrzegaly higieny.</a:t>
            </a:r>
          </a:p>
          <a:p>
            <a:endParaRPr lang="is-IS" dirty="0" smtClean="0"/>
          </a:p>
          <a:p>
            <a:pPr>
              <a:buNone/>
            </a:pPr>
            <a:r>
              <a:rPr lang="is-IS" dirty="0" smtClean="0">
                <a:solidFill>
                  <a:srgbClr val="006600"/>
                </a:solidFill>
              </a:rPr>
              <a:t>Dobre zdrowie jest </a:t>
            </a:r>
            <a:r>
              <a:rPr lang="is-IS" dirty="0" smtClean="0">
                <a:solidFill>
                  <a:srgbClr val="006600"/>
                </a:solidFill>
              </a:rPr>
              <a:t>jak na </a:t>
            </a:r>
            <a:r>
              <a:rPr lang="is-IS" dirty="0" smtClean="0">
                <a:solidFill>
                  <a:srgbClr val="006600"/>
                </a:solidFill>
              </a:rPr>
              <a:t>wage zlota...............</a:t>
            </a:r>
          </a:p>
          <a:p>
            <a:pPr>
              <a:buNone/>
            </a:pPr>
            <a:r>
              <a:rPr lang="is-IS" sz="1800" dirty="0" smtClean="0">
                <a:solidFill>
                  <a:srgbClr val="002060"/>
                </a:solidFill>
              </a:rPr>
              <a:t>Tlumaczyla  Malgorzata Kntorska, pilegniarka Heilsuvernd.</a:t>
            </a:r>
          </a:p>
          <a:p>
            <a:pPr>
              <a:buNone/>
            </a:pPr>
            <a:endParaRPr lang="is-IS" dirty="0" smtClean="0"/>
          </a:p>
          <a:p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pic>
        <p:nvPicPr>
          <p:cNvPr id="6" name="Picture 5" descr="swine_flu_trou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929198"/>
            <a:ext cx="1428760" cy="1433522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is-IS" dirty="0" smtClean="0"/>
          </a:p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1835150" y="214290"/>
            <a:ext cx="5737246" cy="1189060"/>
          </a:xfrm>
        </p:spPr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H1N1</a:t>
            </a:r>
          </a:p>
        </p:txBody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8359775" cy="5797579"/>
          </a:xfrm>
        </p:spPr>
        <p:txBody>
          <a:bodyPr/>
          <a:lstStyle/>
          <a:p>
            <a:r>
              <a:rPr lang="is-IS" sz="2800" dirty="0" smtClean="0"/>
              <a:t>Wirus który powstal w polaczeniu swinskiej, ptasiej i ludzkiej grypy typu A.</a:t>
            </a:r>
          </a:p>
          <a:p>
            <a:r>
              <a:rPr lang="is-IS" sz="2800" dirty="0" smtClean="0"/>
              <a:t>Pierwszy przypadek zachorowan odnotowano w kwietniu’ 09 w Meksyku.</a:t>
            </a:r>
          </a:p>
          <a:p>
            <a:r>
              <a:rPr lang="is-IS" sz="2800" dirty="0" smtClean="0"/>
              <a:t>Pierwszy przypadek na Islandi odnotowano 23 maja 2009.</a:t>
            </a:r>
          </a:p>
          <a:p>
            <a:r>
              <a:rPr lang="is-IS" sz="2800" dirty="0" smtClean="0"/>
              <a:t>11 czewca, 2009 oglosono pandemie(szósty najwyzszy stopien zagrozenia)</a:t>
            </a:r>
          </a:p>
          <a:p>
            <a:pPr>
              <a:buNone/>
            </a:pPr>
            <a:endParaRPr lang="is-IS" sz="2000" dirty="0" smtClean="0"/>
          </a:p>
          <a:p>
            <a:pPr>
              <a:buNone/>
            </a:pPr>
            <a:r>
              <a:rPr lang="is-IS" sz="2800" dirty="0" smtClean="0"/>
              <a:t>Najnowsze informacje podaja,ze 51 osób jest nosicielem wirusa H1N1 na Islandi.</a:t>
            </a:r>
          </a:p>
          <a:p>
            <a:pPr>
              <a:buNone/>
            </a:pPr>
            <a:r>
              <a:rPr lang="is-IS" sz="1200" dirty="0" smtClean="0"/>
              <a:t>(dane od lekarza  glównego  z 31 czerwca 2009)</a:t>
            </a:r>
          </a:p>
          <a:p>
            <a:endParaRPr lang="is-IS" dirty="0" smtClean="0"/>
          </a:p>
          <a:p>
            <a:endParaRPr lang="is-IS" dirty="0" smtClean="0"/>
          </a:p>
          <a:p>
            <a:pPr algn="ctr">
              <a:buNone/>
            </a:pPr>
            <a:endParaRPr lang="is-IS" dirty="0" smtClean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Objawy grypy H1N1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5926"/>
            <a:ext cx="8359775" cy="4625975"/>
          </a:xfrm>
        </p:spPr>
        <p:txBody>
          <a:bodyPr/>
          <a:lstStyle/>
          <a:p>
            <a:pPr>
              <a:buNone/>
            </a:pPr>
            <a:r>
              <a:rPr lang="is-IS" sz="2800" dirty="0" smtClean="0">
                <a:solidFill>
                  <a:srgbClr val="FF0000"/>
                </a:solidFill>
              </a:rPr>
              <a:t>Objawy grypy:</a:t>
            </a:r>
          </a:p>
          <a:p>
            <a:r>
              <a:rPr lang="is-IS" sz="2400" dirty="0" smtClean="0"/>
              <a:t>Ból gardla</a:t>
            </a:r>
          </a:p>
          <a:p>
            <a:r>
              <a:rPr lang="is-IS" sz="2400" dirty="0" smtClean="0"/>
              <a:t>Wysoka goraczka</a:t>
            </a:r>
          </a:p>
          <a:p>
            <a:r>
              <a:rPr lang="is-IS" sz="2400" dirty="0" smtClean="0"/>
              <a:t>Suchy kaszel</a:t>
            </a:r>
          </a:p>
          <a:p>
            <a:r>
              <a:rPr lang="is-IS" sz="2400" dirty="0" smtClean="0"/>
              <a:t>Uczucie wyczerpania</a:t>
            </a:r>
          </a:p>
          <a:p>
            <a:r>
              <a:rPr lang="is-IS" sz="2400" dirty="0" smtClean="0"/>
              <a:t>Bóle mesniowe</a:t>
            </a:r>
          </a:p>
          <a:p>
            <a:r>
              <a:rPr lang="is-IS" sz="2400" dirty="0" smtClean="0"/>
              <a:t>Bóle kostno - stawowe</a:t>
            </a:r>
          </a:p>
          <a:p>
            <a:r>
              <a:rPr lang="is-IS" sz="2400" dirty="0" smtClean="0"/>
              <a:t>Ból glowy</a:t>
            </a:r>
          </a:p>
          <a:p>
            <a:pPr>
              <a:buNone/>
            </a:pPr>
            <a:r>
              <a:rPr lang="is-IS" sz="2400" dirty="0" smtClean="0"/>
              <a:t>Moze wystapic rowniez :</a:t>
            </a:r>
          </a:p>
          <a:p>
            <a:pPr>
              <a:buNone/>
            </a:pPr>
            <a:r>
              <a:rPr lang="is-IS" sz="2400" dirty="0" smtClean="0"/>
              <a:t>katar, nudnosci, biegunka lub wymioty czsami nawet	sztywnosc,utrata przytomnosci,dezorientacja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pic>
        <p:nvPicPr>
          <p:cNvPr id="7" name="Picture 6" descr="personflucold-main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71678"/>
            <a:ext cx="2643206" cy="2643206"/>
          </a:xfrm>
          <a:prstGeom prst="rect">
            <a:avLst/>
          </a:prstGeom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Czas zakazenia i droga przenoszenia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sz="2800" dirty="0" smtClean="0"/>
              <a:t>Od czasu zakazenia do pierwszych objawów czas wynosi 2 do 3 dni ale moze trwac nawet od 1 do 7 dni</a:t>
            </a:r>
          </a:p>
          <a:p>
            <a:pPr>
              <a:buNone/>
            </a:pPr>
            <a:r>
              <a:rPr lang="is-IS" dirty="0" smtClean="0">
                <a:solidFill>
                  <a:srgbClr val="FF0000"/>
                </a:solidFill>
              </a:rPr>
              <a:t>Drogi zakazenia:</a:t>
            </a:r>
          </a:p>
          <a:p>
            <a:r>
              <a:rPr lang="is-IS" sz="2800" dirty="0" smtClean="0"/>
              <a:t>Poprzez kaszel(z odl. 4 metrów)</a:t>
            </a:r>
          </a:p>
          <a:p>
            <a:r>
              <a:rPr lang="is-IS" sz="2800" dirty="0" smtClean="0"/>
              <a:t>Poprzez kichanie(z odl. 4 metrów)</a:t>
            </a:r>
          </a:p>
          <a:p>
            <a:r>
              <a:rPr lang="is-IS" sz="2800" dirty="0" smtClean="0"/>
              <a:t>Poprzez rece – </a:t>
            </a:r>
            <a:r>
              <a:rPr lang="is-IS" sz="2800" dirty="0" smtClean="0">
                <a:solidFill>
                  <a:srgbClr val="006600"/>
                </a:solidFill>
              </a:rPr>
              <a:t>kontakt z chora </a:t>
            </a:r>
          </a:p>
          <a:p>
            <a:pPr>
              <a:buNone/>
            </a:pPr>
            <a:r>
              <a:rPr lang="is-IS" sz="2800" dirty="0" smtClean="0">
                <a:solidFill>
                  <a:srgbClr val="006600"/>
                </a:solidFill>
              </a:rPr>
              <a:t>osoba lub otoczeniem , gdzie </a:t>
            </a:r>
          </a:p>
          <a:p>
            <a:pPr>
              <a:buNone/>
            </a:pPr>
            <a:r>
              <a:rPr lang="is-IS" sz="2800" dirty="0" smtClean="0">
                <a:solidFill>
                  <a:srgbClr val="006600"/>
                </a:solidFill>
              </a:rPr>
              <a:t>przenosi sie wirus np.do oczu lub </a:t>
            </a:r>
          </a:p>
          <a:p>
            <a:pPr>
              <a:buNone/>
            </a:pPr>
            <a:r>
              <a:rPr lang="is-IS" sz="2800" dirty="0" smtClean="0">
                <a:solidFill>
                  <a:srgbClr val="006600"/>
                </a:solidFill>
              </a:rPr>
              <a:t>jamy ustnej.</a:t>
            </a:r>
          </a:p>
          <a:p>
            <a:pPr>
              <a:buNone/>
            </a:pPr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pic>
        <p:nvPicPr>
          <p:cNvPr id="6" name="Picture 5" descr="Hnerr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143380"/>
            <a:ext cx="3365549" cy="2227381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Zalecenia higieniczne!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571612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3504" y="207167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/>
              <a:t>Myj rece.</a:t>
            </a:r>
            <a:endParaRPr lang="is-I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3214686"/>
            <a:ext cx="2214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/>
              <a:t>Uzywaj zawsze chusteczek do nosa jednorazowego uzytku.</a:t>
            </a:r>
            <a:endParaRPr lang="is-I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542926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/>
              <a:t>Wyrzucaj chusteczki prosto do kosza.</a:t>
            </a:r>
            <a:endParaRPr lang="is-I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072074"/>
            <a:ext cx="221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/>
              <a:t>Jezeli nie masz chusteczek zaslaniaj twarz reka jezeli chcesz kichnac lub kaszlec.</a:t>
            </a:r>
            <a:endParaRPr lang="is-I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286125"/>
            <a:ext cx="1643074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is-IS" sz="1600" dirty="0" smtClean="0"/>
              <a:t>Badz w domu jezeli masz grype. </a:t>
            </a:r>
            <a:endParaRPr lang="is-IS" sz="16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C5D1E-D219-4624-A89D-B2D325354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D4C5D1E-D219-4624-A89D-B2D325354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5AC4B9-26D6-423D-A81D-D0A4FD7C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95AC4B9-26D6-423D-A81D-D0A4FD7C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06068-1B94-4A1A-82B2-40CB94C66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3506068-1B94-4A1A-82B2-40CB94C66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2A138D-0329-44F4-BCAA-C8B0BF041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32A138D-0329-44F4-BCAA-C8B0BF041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4D9D91-26A8-4D95-8972-CBA7608C2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B74D9D91-26A8-4D95-8972-CBA7608C2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6912F6-0CFB-4329-9116-18F4A9ABF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CF6912F6-0CFB-4329-9116-18F4A9ABF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591E3A-F574-43DD-8BC4-5B2C319EF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8591E3A-F574-43DD-8BC4-5B2C319EF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7DF3C8-D04D-4CDF-8827-510C8B0B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1D7DF3C8-D04D-4CDF-8827-510C8B0B1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61D730-9795-4927-97C6-EB611D2FE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C161D730-9795-4927-97C6-EB611D2FE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23455-6836-486A-B9CC-E1BB49C5D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78923455-6836-486A-B9CC-E1BB49C5D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Czy Twoja higiena rak jest prawidlowa?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359775" cy="462597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is-IS" sz="2400" dirty="0" smtClean="0">
                <a:solidFill>
                  <a:srgbClr val="FF0000"/>
                </a:solidFill>
              </a:rPr>
              <a:t>Kiedy nalezy myc rece?</a:t>
            </a:r>
          </a:p>
          <a:p>
            <a:pPr>
              <a:lnSpc>
                <a:spcPct val="90000"/>
              </a:lnSpc>
            </a:pPr>
            <a:r>
              <a:rPr lang="is-IS" sz="2400" dirty="0" smtClean="0">
                <a:solidFill>
                  <a:srgbClr val="FF0000"/>
                </a:solidFill>
              </a:rPr>
              <a:t>Zawsze  </a:t>
            </a:r>
            <a:r>
              <a:rPr lang="is-IS" sz="2400" dirty="0" smtClean="0">
                <a:solidFill>
                  <a:srgbClr val="1C1C1C"/>
                </a:solidFill>
              </a:rPr>
              <a:t>kiedy doszlo do kontaktu z osoba zakazona.</a:t>
            </a:r>
          </a:p>
          <a:p>
            <a:pPr>
              <a:lnSpc>
                <a:spcPct val="90000"/>
              </a:lnSpc>
            </a:pPr>
            <a:r>
              <a:rPr lang="is-IS" sz="2400" dirty="0" smtClean="0">
                <a:solidFill>
                  <a:srgbClr val="FF0000"/>
                </a:solidFill>
              </a:rPr>
              <a:t>Rece nalezy myc w przypadku kaszlu lub kataru bez wzgledu na to czy uzywa sie chusteczki do nosa czy tez nie.</a:t>
            </a:r>
          </a:p>
          <a:p>
            <a:pPr>
              <a:lnSpc>
                <a:spcPct val="90000"/>
              </a:lnSpc>
            </a:pPr>
            <a:r>
              <a:rPr lang="is-IS" sz="2400" dirty="0" smtClean="0"/>
              <a:t>Jezeli wykonuje sie brudna prace i idzie do czystej.</a:t>
            </a:r>
          </a:p>
          <a:p>
            <a:pPr>
              <a:lnSpc>
                <a:spcPct val="90000"/>
              </a:lnSpc>
            </a:pPr>
            <a:r>
              <a:rPr lang="is-IS" sz="2400" dirty="0" smtClean="0"/>
              <a:t>Przed przystapieniem do innej pracy</a:t>
            </a:r>
          </a:p>
          <a:p>
            <a:pPr>
              <a:lnSpc>
                <a:spcPct val="90000"/>
              </a:lnSpc>
              <a:buNone/>
            </a:pPr>
            <a:r>
              <a:rPr lang="is-IS" sz="2400" dirty="0" smtClean="0"/>
              <a:t>	np.szykowanie jedzenia.</a:t>
            </a:r>
          </a:p>
          <a:p>
            <a:pPr>
              <a:lnSpc>
                <a:spcPct val="90000"/>
              </a:lnSpc>
            </a:pPr>
            <a:r>
              <a:rPr lang="is-IS" sz="2400" dirty="0" smtClean="0"/>
              <a:t>Po zkonczeniu brudnej pracy.</a:t>
            </a:r>
          </a:p>
          <a:p>
            <a:pPr>
              <a:lnSpc>
                <a:spcPct val="90000"/>
              </a:lnSpc>
            </a:pPr>
            <a:r>
              <a:rPr lang="is-IS" sz="2400" dirty="0" smtClean="0"/>
              <a:t>Po zdjeciu rekawic.</a:t>
            </a:r>
          </a:p>
          <a:p>
            <a:pPr>
              <a:lnSpc>
                <a:spcPct val="90000"/>
              </a:lnSpc>
            </a:pPr>
            <a:r>
              <a:rPr lang="is-IS" sz="2400" dirty="0" smtClean="0"/>
              <a:t>Przed i po spozyciu posilkow.</a:t>
            </a:r>
          </a:p>
          <a:p>
            <a:pPr>
              <a:lnSpc>
                <a:spcPct val="90000"/>
              </a:lnSpc>
            </a:pPr>
            <a:r>
              <a:rPr lang="is-IS" sz="2400" dirty="0" smtClean="0"/>
              <a:t>Po wyjsciu z toalety.</a:t>
            </a:r>
          </a:p>
          <a:p>
            <a:pPr>
              <a:buNone/>
            </a:pP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Sólverdóttir 24.7.2009</a:t>
            </a:r>
            <a:endParaRPr lang="is-IS" dirty="0"/>
          </a:p>
        </p:txBody>
      </p:sp>
      <p:pic>
        <p:nvPicPr>
          <p:cNvPr id="5" name="Picture 4" descr="hand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2236198" cy="2786083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Szczególy dotyczace mycia rak!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b="1" dirty="0" smtClean="0">
                <a:solidFill>
                  <a:srgbClr val="FF0000"/>
                </a:solidFill>
              </a:rPr>
              <a:t>Mycie </a:t>
            </a:r>
          </a:p>
          <a:p>
            <a:pPr lvl="1">
              <a:buNone/>
            </a:pPr>
            <a:r>
              <a:rPr lang="is-IS" dirty="0" smtClean="0"/>
              <a:t>	w celu usuniecia brudu,martwego naskórka oraz innych bakteri z rak.</a:t>
            </a:r>
          </a:p>
          <a:p>
            <a:pPr>
              <a:buNone/>
            </a:pPr>
            <a:r>
              <a:rPr lang="is-IS" b="1" dirty="0" smtClean="0">
                <a:solidFill>
                  <a:srgbClr val="FF0000"/>
                </a:solidFill>
              </a:rPr>
              <a:t>Mydlo</a:t>
            </a:r>
          </a:p>
          <a:p>
            <a:pPr lvl="1">
              <a:buNone/>
            </a:pPr>
            <a:r>
              <a:rPr lang="is-IS" dirty="0" smtClean="0"/>
              <a:t>	rozpuszcza brud z rak i usuwa szkodliwe bakterie.</a:t>
            </a:r>
          </a:p>
          <a:p>
            <a:pPr>
              <a:buNone/>
            </a:pPr>
            <a:r>
              <a:rPr lang="is-IS" b="1" dirty="0" smtClean="0">
                <a:solidFill>
                  <a:srgbClr val="FF0000"/>
                </a:solidFill>
              </a:rPr>
              <a:t>Ciepla woda</a:t>
            </a:r>
          </a:p>
          <a:p>
            <a:pPr lvl="1">
              <a:buNone/>
            </a:pPr>
            <a:r>
              <a:rPr lang="is-IS" dirty="0" smtClean="0"/>
              <a:t>	w celu splukania brudu z rak.</a:t>
            </a:r>
            <a:endParaRPr lang="en-US" dirty="0" smtClean="0"/>
          </a:p>
          <a:p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pic>
        <p:nvPicPr>
          <p:cNvPr id="5" name="Picture 4" descr="5-Tips-for-Preventing-Swine-Flu_full_article_ver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500570"/>
            <a:ext cx="1619740" cy="1919691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Technika mycia rak</a:t>
            </a:r>
            <a:endParaRPr lang="is-IS" dirty="0">
              <a:solidFill>
                <a:srgbClr val="0066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9144000" cy="208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4000504"/>
          <a:ext cx="914400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E23B69-7CA8-4BCF-97A1-6496C71F8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DE23B69-7CA8-4BCF-97A1-6496C71F8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B6923C-0C5F-430B-8F23-C98C1399D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39B6923C-0C5F-430B-8F23-C98C1399D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E9C415-F6E4-4CAF-A8AF-5D8E0BA9F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B0E9C415-F6E4-4CAF-A8AF-5D8E0BA9F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84D211-7DB2-4CEC-924C-29A85774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4B84D211-7DB2-4CEC-924C-29A85774A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23759-1A5D-4C6F-B156-E499FFFD4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69C23759-1A5D-4C6F-B156-E499FFFD4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248D02-BE4F-4528-B33C-AA033841C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8F248D02-BE4F-4528-B33C-AA033841C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7DAF7C-2000-457F-91B6-631EB672B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E57DAF7C-2000-457F-91B6-631EB672B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6F28B9-C6E7-4F41-AE6C-CB9E017D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F56F28B9-C6E7-4F41-AE6C-CB9E017DB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6600"/>
                </a:solidFill>
              </a:rPr>
              <a:t>Wykonuj higiene rak prawidlowo </a:t>
            </a:r>
            <a:endParaRPr lang="is-I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s-IS" sz="2400" dirty="0" smtClean="0">
                <a:solidFill>
                  <a:srgbClr val="FF0000"/>
                </a:solidFill>
              </a:rPr>
              <a:t>Osusz rece po umyciu rak jednorazowym recznikiem i uzyj go do zakrecenia kranu.</a:t>
            </a:r>
          </a:p>
          <a:p>
            <a:pPr>
              <a:lnSpc>
                <a:spcPct val="80000"/>
              </a:lnSpc>
            </a:pPr>
            <a:r>
              <a:rPr lang="is-IS" sz="2400" dirty="0" smtClean="0"/>
              <a:t>Uzywaj rekawic podczas pracy.</a:t>
            </a:r>
          </a:p>
          <a:p>
            <a:pPr>
              <a:lnSpc>
                <a:spcPct val="80000"/>
              </a:lnSpc>
            </a:pPr>
            <a:r>
              <a:rPr lang="is-IS" sz="2400" dirty="0" smtClean="0">
                <a:solidFill>
                  <a:srgbClr val="FF0000"/>
                </a:solidFill>
              </a:rPr>
              <a:t>Uzywaj czystych rekawic podczas kiedy zaczynasz robic cos innego.  </a:t>
            </a:r>
            <a:endParaRPr lang="is-IS" sz="2400" dirty="0" smtClean="0"/>
          </a:p>
          <a:p>
            <a:pPr>
              <a:lnSpc>
                <a:spcPct val="80000"/>
              </a:lnSpc>
            </a:pPr>
            <a:r>
              <a:rPr lang="is-IS" sz="2400" dirty="0" smtClean="0"/>
              <a:t>Umyj/zdezynfekuj rece spirytusem po zdjeciu rekawic.</a:t>
            </a:r>
          </a:p>
          <a:p>
            <a:pPr>
              <a:lnSpc>
                <a:spcPct val="80000"/>
              </a:lnSpc>
            </a:pPr>
            <a:r>
              <a:rPr lang="is-IS" sz="2400" dirty="0" smtClean="0"/>
              <a:t>Uzywaj spirytus dezynfekcyjny przed kazdym przystapieniem do pracy i po jej zakonczeniu.</a:t>
            </a:r>
          </a:p>
          <a:p>
            <a:pPr>
              <a:lnSpc>
                <a:spcPct val="80000"/>
              </a:lnSpc>
            </a:pPr>
            <a:r>
              <a:rPr lang="is-IS" sz="2400" dirty="0" smtClean="0"/>
              <a:t>Powiadom przelozonego jezeli masz rane(y) na rekach.</a:t>
            </a:r>
          </a:p>
          <a:p>
            <a:pPr>
              <a:lnSpc>
                <a:spcPct val="80000"/>
              </a:lnSpc>
            </a:pPr>
            <a:r>
              <a:rPr lang="is-IS" sz="2400" dirty="0" smtClean="0"/>
              <a:t>Zabezpiecz   rane(y) na rece(ch) lub tez w przypadku podejrzenia og zakazenie rany nalezy pobrac </a:t>
            </a:r>
          </a:p>
          <a:p>
            <a:pPr>
              <a:lnSpc>
                <a:spcPct val="80000"/>
              </a:lnSpc>
              <a:buNone/>
            </a:pPr>
            <a:r>
              <a:rPr lang="is-IS" sz="2400" dirty="0" smtClean="0"/>
              <a:t>	wymaz z rany.</a:t>
            </a:r>
          </a:p>
          <a:p>
            <a:pPr>
              <a:lnSpc>
                <a:spcPct val="80000"/>
              </a:lnSpc>
              <a:buNone/>
            </a:pP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800" i="1" dirty="0" smtClean="0"/>
              <a:t/>
            </a:r>
            <a:br>
              <a:rPr lang="is-IS" sz="2800" i="1" dirty="0" smtClean="0"/>
            </a:br>
            <a:endParaRPr lang="en-US" dirty="0" smtClean="0"/>
          </a:p>
          <a:p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Sólbjörg G. Sólversdóttir 24.7.2009</a:t>
            </a:r>
            <a:endParaRPr lang="is-IS" dirty="0"/>
          </a:p>
        </p:txBody>
      </p:sp>
      <p:pic>
        <p:nvPicPr>
          <p:cNvPr id="9218" name="Picture 2" descr="http://www.freedigitalphotos.net/image/s_handshak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00636"/>
            <a:ext cx="1936732" cy="14525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eilsuverndarstöð-template">
  <a:themeElements>
    <a:clrScheme name="Heilsuverndarstöð-templat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Heilsuverndarstöð-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ilsuverndarstöð-template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Heilsuverndarstöð-template</Template>
  <TotalTime>4189</TotalTime>
  <Words>607</Words>
  <Application>Microsoft Office PowerPoint</Application>
  <PresentationFormat>On-screen Show (4:3)</PresentationFormat>
  <Paragraphs>120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Heilsuverndarstöð-template</vt:lpstr>
      <vt:lpstr> Forsjálum dugir fyrirvarinn!</vt:lpstr>
      <vt:lpstr>H1N1</vt:lpstr>
      <vt:lpstr>Objawy grypy H1N1</vt:lpstr>
      <vt:lpstr>Czas zakazenia i droga przenoszenia</vt:lpstr>
      <vt:lpstr>Zalecenia higieniczne!</vt:lpstr>
      <vt:lpstr>Czy Twoja higiena rak jest prawidlowa?</vt:lpstr>
      <vt:lpstr>Szczególy dotyczace mycia rak!</vt:lpstr>
      <vt:lpstr>Technika mycia rak</vt:lpstr>
      <vt:lpstr>Wykonuj higiene rak prawidlowo </vt:lpstr>
      <vt:lpstr>Co ma wplyw na nie dokladne mycie rak?</vt:lpstr>
      <vt:lpstr>Dezynfekcja spirytusem!</vt:lpstr>
      <vt:lpstr>Maski ochronne</vt:lpstr>
      <vt:lpstr>Miejsce pracy</vt:lpstr>
      <vt:lpstr>Zapobieganie</vt:lpstr>
    </vt:vector>
  </TitlesOfParts>
  <Company>Skýrr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Thora</dc:creator>
  <cp:lastModifiedBy>gosia_hv.is</cp:lastModifiedBy>
  <cp:revision>194</cp:revision>
  <dcterms:created xsi:type="dcterms:W3CDTF">2008-10-13T14:15:21Z</dcterms:created>
  <dcterms:modified xsi:type="dcterms:W3CDTF">2009-08-31T13:48:36Z</dcterms:modified>
</cp:coreProperties>
</file>