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037A6E-3D40-4945-85DC-145F357AA11C}" v="1" dt="2024-01-23T14:01:23.9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va Björk Elvarsdóttir" userId="64ceade5-e778-4d36-b181-568c2ad5e231" providerId="ADAL" clId="{2B037A6E-3D40-4945-85DC-145F357AA11C}"/>
    <pc:docChg chg="undo custSel addSld modSld">
      <pc:chgData name="Elva Björk Elvarsdóttir" userId="64ceade5-e778-4d36-b181-568c2ad5e231" providerId="ADAL" clId="{2B037A6E-3D40-4945-85DC-145F357AA11C}" dt="2024-01-23T14:19:35.739" v="634" actId="403"/>
      <pc:docMkLst>
        <pc:docMk/>
      </pc:docMkLst>
      <pc:sldChg chg="addSp modSp mod setBg">
        <pc:chgData name="Elva Björk Elvarsdóttir" userId="64ceade5-e778-4d36-b181-568c2ad5e231" providerId="ADAL" clId="{2B037A6E-3D40-4945-85DC-145F357AA11C}" dt="2024-01-23T13:56:59.731" v="358" actId="14100"/>
        <pc:sldMkLst>
          <pc:docMk/>
          <pc:sldMk cId="3690126986" sldId="257"/>
        </pc:sldMkLst>
        <pc:spChg chg="mod">
          <ac:chgData name="Elva Björk Elvarsdóttir" userId="64ceade5-e778-4d36-b181-568c2ad5e231" providerId="ADAL" clId="{2B037A6E-3D40-4945-85DC-145F357AA11C}" dt="2024-01-23T13:56:59.731" v="358" actId="14100"/>
          <ac:spMkLst>
            <pc:docMk/>
            <pc:sldMk cId="3690126986" sldId="257"/>
            <ac:spMk id="2" creationId="{3E18AD2F-5470-025D-C256-5604E4791B0C}"/>
          </ac:spMkLst>
        </pc:spChg>
        <pc:spChg chg="mod">
          <ac:chgData name="Elva Björk Elvarsdóttir" userId="64ceade5-e778-4d36-b181-568c2ad5e231" providerId="ADAL" clId="{2B037A6E-3D40-4945-85DC-145F357AA11C}" dt="2024-01-23T13:56:54.643" v="357" actId="5793"/>
          <ac:spMkLst>
            <pc:docMk/>
            <pc:sldMk cId="3690126986" sldId="257"/>
            <ac:spMk id="3" creationId="{8AFBECE2-5A34-9CE7-8C2E-7094E287B0E1}"/>
          </ac:spMkLst>
        </pc:spChg>
        <pc:spChg chg="add">
          <ac:chgData name="Elva Björk Elvarsdóttir" userId="64ceade5-e778-4d36-b181-568c2ad5e231" providerId="ADAL" clId="{2B037A6E-3D40-4945-85DC-145F357AA11C}" dt="2024-01-23T13:54:39.386" v="271" actId="26606"/>
          <ac:spMkLst>
            <pc:docMk/>
            <pc:sldMk cId="3690126986" sldId="257"/>
            <ac:spMk id="9" creationId="{E10650BA-D090-4A23-98E3-B48BBAEA9201}"/>
          </ac:spMkLst>
        </pc:spChg>
        <pc:grpChg chg="add">
          <ac:chgData name="Elva Björk Elvarsdóttir" userId="64ceade5-e778-4d36-b181-568c2ad5e231" providerId="ADAL" clId="{2B037A6E-3D40-4945-85DC-145F357AA11C}" dt="2024-01-23T13:54:39.386" v="271" actId="26606"/>
          <ac:grpSpMkLst>
            <pc:docMk/>
            <pc:sldMk cId="3690126986" sldId="257"/>
            <ac:grpSpMk id="11" creationId="{FFB939B9-73CE-4644-87BB-72AEBF001142}"/>
          </ac:grpSpMkLst>
        </pc:grpChg>
        <pc:picChg chg="add">
          <ac:chgData name="Elva Björk Elvarsdóttir" userId="64ceade5-e778-4d36-b181-568c2ad5e231" providerId="ADAL" clId="{2B037A6E-3D40-4945-85DC-145F357AA11C}" dt="2024-01-23T13:54:39.386" v="271" actId="26606"/>
          <ac:picMkLst>
            <pc:docMk/>
            <pc:sldMk cId="3690126986" sldId="257"/>
            <ac:picMk id="5" creationId="{27D22B79-5AFA-D893-CD65-B9B79A84A1A7}"/>
          </ac:picMkLst>
        </pc:picChg>
      </pc:sldChg>
      <pc:sldChg chg="addSp modSp mod setBg">
        <pc:chgData name="Elva Björk Elvarsdóttir" userId="64ceade5-e778-4d36-b181-568c2ad5e231" providerId="ADAL" clId="{2B037A6E-3D40-4945-85DC-145F357AA11C}" dt="2024-01-23T14:10:04.539" v="459" actId="12"/>
        <pc:sldMkLst>
          <pc:docMk/>
          <pc:sldMk cId="3066544371" sldId="258"/>
        </pc:sldMkLst>
        <pc:spChg chg="mod">
          <ac:chgData name="Elva Björk Elvarsdóttir" userId="64ceade5-e778-4d36-b181-568c2ad5e231" providerId="ADAL" clId="{2B037A6E-3D40-4945-85DC-145F357AA11C}" dt="2024-01-23T13:57:55.499" v="364" actId="1076"/>
          <ac:spMkLst>
            <pc:docMk/>
            <pc:sldMk cId="3066544371" sldId="258"/>
            <ac:spMk id="2" creationId="{6C7396C1-617C-3C6F-92C5-B01C51870046}"/>
          </ac:spMkLst>
        </pc:spChg>
        <pc:spChg chg="mod">
          <ac:chgData name="Elva Björk Elvarsdóttir" userId="64ceade5-e778-4d36-b181-568c2ad5e231" providerId="ADAL" clId="{2B037A6E-3D40-4945-85DC-145F357AA11C}" dt="2024-01-23T14:10:04.539" v="459" actId="12"/>
          <ac:spMkLst>
            <pc:docMk/>
            <pc:sldMk cId="3066544371" sldId="258"/>
            <ac:spMk id="3" creationId="{0384E0F9-89E7-CA70-34C2-E7AE525F3BDB}"/>
          </ac:spMkLst>
        </pc:spChg>
        <pc:spChg chg="add">
          <ac:chgData name="Elva Björk Elvarsdóttir" userId="64ceade5-e778-4d36-b181-568c2ad5e231" providerId="ADAL" clId="{2B037A6E-3D40-4945-85DC-145F357AA11C}" dt="2024-01-23T13:57:26.405" v="359" actId="26606"/>
          <ac:spMkLst>
            <pc:docMk/>
            <pc:sldMk cId="3066544371" sldId="258"/>
            <ac:spMk id="8" creationId="{D038248A-211C-4EEC-8401-C761B929FB52}"/>
          </ac:spMkLst>
        </pc:spChg>
        <pc:spChg chg="add">
          <ac:chgData name="Elva Björk Elvarsdóttir" userId="64ceade5-e778-4d36-b181-568c2ad5e231" providerId="ADAL" clId="{2B037A6E-3D40-4945-85DC-145F357AA11C}" dt="2024-01-23T13:57:26.405" v="359" actId="26606"/>
          <ac:spMkLst>
            <pc:docMk/>
            <pc:sldMk cId="3066544371" sldId="258"/>
            <ac:spMk id="10" creationId="{C30A849F-66D9-40C8-BEC8-35AFF8F4568F}"/>
          </ac:spMkLst>
        </pc:spChg>
        <pc:grpChg chg="add">
          <ac:chgData name="Elva Björk Elvarsdóttir" userId="64ceade5-e778-4d36-b181-568c2ad5e231" providerId="ADAL" clId="{2B037A6E-3D40-4945-85DC-145F357AA11C}" dt="2024-01-23T13:57:26.405" v="359" actId="26606"/>
          <ac:grpSpMkLst>
            <pc:docMk/>
            <pc:sldMk cId="3066544371" sldId="258"/>
            <ac:grpSpMk id="12" creationId="{04542298-A2B1-480F-A11C-A40EDD19B857}"/>
          </ac:grpSpMkLst>
        </pc:grpChg>
        <pc:grpChg chg="add">
          <ac:chgData name="Elva Björk Elvarsdóttir" userId="64ceade5-e778-4d36-b181-568c2ad5e231" providerId="ADAL" clId="{2B037A6E-3D40-4945-85DC-145F357AA11C}" dt="2024-01-23T13:57:26.405" v="359" actId="26606"/>
          <ac:grpSpMkLst>
            <pc:docMk/>
            <pc:sldMk cId="3066544371" sldId="258"/>
            <ac:grpSpMk id="18" creationId="{2A5C9C35-2375-49EB-B99C-17C87D42FE7C}"/>
          </ac:grpSpMkLst>
        </pc:grpChg>
      </pc:sldChg>
      <pc:sldChg chg="addSp modSp new mod setBg">
        <pc:chgData name="Elva Björk Elvarsdóttir" userId="64ceade5-e778-4d36-b181-568c2ad5e231" providerId="ADAL" clId="{2B037A6E-3D40-4945-85DC-145F357AA11C}" dt="2024-01-23T13:55:54.930" v="307" actId="20577"/>
        <pc:sldMkLst>
          <pc:docMk/>
          <pc:sldMk cId="811888127" sldId="259"/>
        </pc:sldMkLst>
        <pc:spChg chg="mod">
          <ac:chgData name="Elva Björk Elvarsdóttir" userId="64ceade5-e778-4d36-b181-568c2ad5e231" providerId="ADAL" clId="{2B037A6E-3D40-4945-85DC-145F357AA11C}" dt="2024-01-23T13:55:54.930" v="307" actId="20577"/>
          <ac:spMkLst>
            <pc:docMk/>
            <pc:sldMk cId="811888127" sldId="259"/>
            <ac:spMk id="2" creationId="{B27F9CFA-39AC-1F95-3081-C23EE3CBACFC}"/>
          </ac:spMkLst>
        </pc:spChg>
        <pc:spChg chg="mod">
          <ac:chgData name="Elva Björk Elvarsdóttir" userId="64ceade5-e778-4d36-b181-568c2ad5e231" providerId="ADAL" clId="{2B037A6E-3D40-4945-85DC-145F357AA11C}" dt="2024-01-23T13:54:31.188" v="270" actId="1076"/>
          <ac:spMkLst>
            <pc:docMk/>
            <pc:sldMk cId="811888127" sldId="259"/>
            <ac:spMk id="3" creationId="{6412F309-A2FB-2441-99A3-9871C4CDD269}"/>
          </ac:spMkLst>
        </pc:spChg>
        <pc:spChg chg="add">
          <ac:chgData name="Elva Björk Elvarsdóttir" userId="64ceade5-e778-4d36-b181-568c2ad5e231" providerId="ADAL" clId="{2B037A6E-3D40-4945-85DC-145F357AA11C}" dt="2024-01-23T13:54:09.129" v="243" actId="26606"/>
          <ac:spMkLst>
            <pc:docMk/>
            <pc:sldMk cId="811888127" sldId="259"/>
            <ac:spMk id="8" creationId="{A8DB9CD9-59B1-4D73-BC4C-98796A48EF9B}"/>
          </ac:spMkLst>
        </pc:spChg>
        <pc:spChg chg="add">
          <ac:chgData name="Elva Björk Elvarsdóttir" userId="64ceade5-e778-4d36-b181-568c2ad5e231" providerId="ADAL" clId="{2B037A6E-3D40-4945-85DC-145F357AA11C}" dt="2024-01-23T13:54:09.129" v="243" actId="26606"/>
          <ac:spMkLst>
            <pc:docMk/>
            <pc:sldMk cId="811888127" sldId="259"/>
            <ac:spMk id="10" creationId="{8874A6A9-41FF-4E33-AFA8-F9F81436A59E}"/>
          </ac:spMkLst>
        </pc:spChg>
        <pc:grpChg chg="add">
          <ac:chgData name="Elva Björk Elvarsdóttir" userId="64ceade5-e778-4d36-b181-568c2ad5e231" providerId="ADAL" clId="{2B037A6E-3D40-4945-85DC-145F357AA11C}" dt="2024-01-23T13:54:09.129" v="243" actId="26606"/>
          <ac:grpSpMkLst>
            <pc:docMk/>
            <pc:sldMk cId="811888127" sldId="259"/>
            <ac:grpSpMk id="12" creationId="{721D730E-1F97-4071-B143-B05E6D2599BC}"/>
          </ac:grpSpMkLst>
        </pc:grpChg>
      </pc:sldChg>
      <pc:sldChg chg="addSp delSp modSp new mod setBg">
        <pc:chgData name="Elva Björk Elvarsdóttir" userId="64ceade5-e778-4d36-b181-568c2ad5e231" providerId="ADAL" clId="{2B037A6E-3D40-4945-85DC-145F357AA11C}" dt="2024-01-23T14:19:35.739" v="634" actId="403"/>
        <pc:sldMkLst>
          <pc:docMk/>
          <pc:sldMk cId="2524351928" sldId="260"/>
        </pc:sldMkLst>
        <pc:spChg chg="mod">
          <ac:chgData name="Elva Björk Elvarsdóttir" userId="64ceade5-e778-4d36-b181-568c2ad5e231" providerId="ADAL" clId="{2B037A6E-3D40-4945-85DC-145F357AA11C}" dt="2024-01-23T14:19:01.930" v="633" actId="26606"/>
          <ac:spMkLst>
            <pc:docMk/>
            <pc:sldMk cId="2524351928" sldId="260"/>
            <ac:spMk id="2" creationId="{8BCD4A8F-92BA-5589-8660-79090942CC96}"/>
          </ac:spMkLst>
        </pc:spChg>
        <pc:spChg chg="del">
          <ac:chgData name="Elva Björk Elvarsdóttir" userId="64ceade5-e778-4d36-b181-568c2ad5e231" providerId="ADAL" clId="{2B037A6E-3D40-4945-85DC-145F357AA11C}" dt="2024-01-23T13:59:54.879" v="387" actId="22"/>
          <ac:spMkLst>
            <pc:docMk/>
            <pc:sldMk cId="2524351928" sldId="260"/>
            <ac:spMk id="3" creationId="{963FA9CC-F6E7-D407-126F-58073ECBD422}"/>
          </ac:spMkLst>
        </pc:spChg>
        <pc:spChg chg="add mod ord">
          <ac:chgData name="Elva Björk Elvarsdóttir" userId="64ceade5-e778-4d36-b181-568c2ad5e231" providerId="ADAL" clId="{2B037A6E-3D40-4945-85DC-145F357AA11C}" dt="2024-01-23T14:19:35.739" v="634" actId="403"/>
          <ac:spMkLst>
            <pc:docMk/>
            <pc:sldMk cId="2524351928" sldId="260"/>
            <ac:spMk id="9" creationId="{592EC85E-F9BA-40E4-C373-C7BCEC6C1F69}"/>
          </ac:spMkLst>
        </pc:spChg>
        <pc:spChg chg="add del">
          <ac:chgData name="Elva Björk Elvarsdóttir" userId="64ceade5-e778-4d36-b181-568c2ad5e231" providerId="ADAL" clId="{2B037A6E-3D40-4945-85DC-145F357AA11C}" dt="2024-01-23T14:19:01.930" v="633" actId="26606"/>
          <ac:spMkLst>
            <pc:docMk/>
            <pc:sldMk cId="2524351928" sldId="260"/>
            <ac:spMk id="12" creationId="{131BAD53-4E89-4F62-BBB7-26359763ED39}"/>
          </ac:spMkLst>
        </pc:spChg>
        <pc:spChg chg="add del">
          <ac:chgData name="Elva Björk Elvarsdóttir" userId="64ceade5-e778-4d36-b181-568c2ad5e231" providerId="ADAL" clId="{2B037A6E-3D40-4945-85DC-145F357AA11C}" dt="2024-01-23T14:19:01.930" v="633" actId="26606"/>
          <ac:spMkLst>
            <pc:docMk/>
            <pc:sldMk cId="2524351928" sldId="260"/>
            <ac:spMk id="14" creationId="{62756DA2-40EB-4C6F-B962-5822FFB54FB6}"/>
          </ac:spMkLst>
        </pc:spChg>
        <pc:spChg chg="add">
          <ac:chgData name="Elva Björk Elvarsdóttir" userId="64ceade5-e778-4d36-b181-568c2ad5e231" providerId="ADAL" clId="{2B037A6E-3D40-4945-85DC-145F357AA11C}" dt="2024-01-23T14:19:01.930" v="633" actId="26606"/>
          <ac:spMkLst>
            <pc:docMk/>
            <pc:sldMk cId="2524351928" sldId="260"/>
            <ac:spMk id="19" creationId="{A440A548-C0D4-4418-940E-EDC2F1D9A599}"/>
          </ac:spMkLst>
        </pc:spChg>
        <pc:spChg chg="add">
          <ac:chgData name="Elva Björk Elvarsdóttir" userId="64ceade5-e778-4d36-b181-568c2ad5e231" providerId="ADAL" clId="{2B037A6E-3D40-4945-85DC-145F357AA11C}" dt="2024-01-23T14:19:01.930" v="633" actId="26606"/>
          <ac:spMkLst>
            <pc:docMk/>
            <pc:sldMk cId="2524351928" sldId="260"/>
            <ac:spMk id="21" creationId="{E708B267-8CD2-4684-A57B-9F1070769203}"/>
          </ac:spMkLst>
        </pc:spChg>
        <pc:grpChg chg="add">
          <ac:chgData name="Elva Björk Elvarsdóttir" userId="64ceade5-e778-4d36-b181-568c2ad5e231" providerId="ADAL" clId="{2B037A6E-3D40-4945-85DC-145F357AA11C}" dt="2024-01-23T14:19:01.930" v="633" actId="26606"/>
          <ac:grpSpMkLst>
            <pc:docMk/>
            <pc:sldMk cId="2524351928" sldId="260"/>
            <ac:grpSpMk id="23" creationId="{41E5AB36-9328-47E9-95AD-E38AC1C0E18D}"/>
          </ac:grpSpMkLst>
        </pc:grpChg>
        <pc:picChg chg="add mod ord">
          <ac:chgData name="Elva Björk Elvarsdóttir" userId="64ceade5-e778-4d36-b181-568c2ad5e231" providerId="ADAL" clId="{2B037A6E-3D40-4945-85DC-145F357AA11C}" dt="2024-01-23T14:19:01.930" v="633" actId="26606"/>
          <ac:picMkLst>
            <pc:docMk/>
            <pc:sldMk cId="2524351928" sldId="260"/>
            <ac:picMk id="5" creationId="{8EBDF2C6-4ED3-99C8-FAA2-C5CCD395903A}"/>
          </ac:picMkLst>
        </pc:picChg>
      </pc:sldChg>
      <pc:sldChg chg="addSp modSp new mod setBg">
        <pc:chgData name="Elva Björk Elvarsdóttir" userId="64ceade5-e778-4d36-b181-568c2ad5e231" providerId="ADAL" clId="{2B037A6E-3D40-4945-85DC-145F357AA11C}" dt="2024-01-23T14:18:17.885" v="627" actId="255"/>
        <pc:sldMkLst>
          <pc:docMk/>
          <pc:sldMk cId="3176741150" sldId="261"/>
        </pc:sldMkLst>
        <pc:spChg chg="mod">
          <ac:chgData name="Elva Björk Elvarsdóttir" userId="64ceade5-e778-4d36-b181-568c2ad5e231" providerId="ADAL" clId="{2B037A6E-3D40-4945-85DC-145F357AA11C}" dt="2024-01-23T14:18:00.570" v="618" actId="14100"/>
          <ac:spMkLst>
            <pc:docMk/>
            <pc:sldMk cId="3176741150" sldId="261"/>
            <ac:spMk id="2" creationId="{97B4F0C9-DED9-5924-6FAA-516972A927A3}"/>
          </ac:spMkLst>
        </pc:spChg>
        <pc:spChg chg="mod">
          <ac:chgData name="Elva Björk Elvarsdóttir" userId="64ceade5-e778-4d36-b181-568c2ad5e231" providerId="ADAL" clId="{2B037A6E-3D40-4945-85DC-145F357AA11C}" dt="2024-01-23T14:18:17.885" v="627" actId="255"/>
          <ac:spMkLst>
            <pc:docMk/>
            <pc:sldMk cId="3176741150" sldId="261"/>
            <ac:spMk id="3" creationId="{66EEC98E-ADA3-3819-69C6-E7FBB23E3C8B}"/>
          </ac:spMkLst>
        </pc:spChg>
        <pc:spChg chg="add">
          <ac:chgData name="Elva Björk Elvarsdóttir" userId="64ceade5-e778-4d36-b181-568c2ad5e231" providerId="ADAL" clId="{2B037A6E-3D40-4945-85DC-145F357AA11C}" dt="2024-01-23T14:17:45.119" v="615" actId="26606"/>
          <ac:spMkLst>
            <pc:docMk/>
            <pc:sldMk cId="3176741150" sldId="261"/>
            <ac:spMk id="8" creationId="{D038248A-211C-4EEC-8401-C761B929FB52}"/>
          </ac:spMkLst>
        </pc:spChg>
        <pc:spChg chg="add">
          <ac:chgData name="Elva Björk Elvarsdóttir" userId="64ceade5-e778-4d36-b181-568c2ad5e231" providerId="ADAL" clId="{2B037A6E-3D40-4945-85DC-145F357AA11C}" dt="2024-01-23T14:17:45.119" v="615" actId="26606"/>
          <ac:spMkLst>
            <pc:docMk/>
            <pc:sldMk cId="3176741150" sldId="261"/>
            <ac:spMk id="10" creationId="{C30A849F-66D9-40C8-BEC8-35AFF8F4568F}"/>
          </ac:spMkLst>
        </pc:spChg>
        <pc:grpChg chg="add">
          <ac:chgData name="Elva Björk Elvarsdóttir" userId="64ceade5-e778-4d36-b181-568c2ad5e231" providerId="ADAL" clId="{2B037A6E-3D40-4945-85DC-145F357AA11C}" dt="2024-01-23T14:17:45.119" v="615" actId="26606"/>
          <ac:grpSpMkLst>
            <pc:docMk/>
            <pc:sldMk cId="3176741150" sldId="261"/>
            <ac:grpSpMk id="12" creationId="{04542298-A2B1-480F-A11C-A40EDD19B857}"/>
          </ac:grpSpMkLst>
        </pc:grpChg>
        <pc:grpChg chg="add">
          <ac:chgData name="Elva Björk Elvarsdóttir" userId="64ceade5-e778-4d36-b181-568c2ad5e231" providerId="ADAL" clId="{2B037A6E-3D40-4945-85DC-145F357AA11C}" dt="2024-01-23T14:17:45.119" v="615" actId="26606"/>
          <ac:grpSpMkLst>
            <pc:docMk/>
            <pc:sldMk cId="3176741150" sldId="261"/>
            <ac:grpSpMk id="18" creationId="{2A5C9C35-2375-49EB-B99C-17C87D42FE7C}"/>
          </ac:grpSpMkLst>
        </pc:grpChg>
      </pc:sldChg>
      <pc:sldChg chg="addSp modSp new mod setBg">
        <pc:chgData name="Elva Björk Elvarsdóttir" userId="64ceade5-e778-4d36-b181-568c2ad5e231" providerId="ADAL" clId="{2B037A6E-3D40-4945-85DC-145F357AA11C}" dt="2024-01-23T14:18:48.737" v="632" actId="1076"/>
        <pc:sldMkLst>
          <pc:docMk/>
          <pc:sldMk cId="2017828213" sldId="262"/>
        </pc:sldMkLst>
        <pc:spChg chg="mod">
          <ac:chgData name="Elva Björk Elvarsdóttir" userId="64ceade5-e778-4d36-b181-568c2ad5e231" providerId="ADAL" clId="{2B037A6E-3D40-4945-85DC-145F357AA11C}" dt="2024-01-23T14:18:34.074" v="629" actId="1076"/>
          <ac:spMkLst>
            <pc:docMk/>
            <pc:sldMk cId="2017828213" sldId="262"/>
            <ac:spMk id="2" creationId="{07ED0A48-838B-6F77-FD33-18959AE89A9B}"/>
          </ac:spMkLst>
        </pc:spChg>
        <pc:spChg chg="mod">
          <ac:chgData name="Elva Björk Elvarsdóttir" userId="64ceade5-e778-4d36-b181-568c2ad5e231" providerId="ADAL" clId="{2B037A6E-3D40-4945-85DC-145F357AA11C}" dt="2024-01-23T14:18:48.737" v="632" actId="1076"/>
          <ac:spMkLst>
            <pc:docMk/>
            <pc:sldMk cId="2017828213" sldId="262"/>
            <ac:spMk id="3" creationId="{E469B0A3-6F2C-A5DB-721D-AFF65532D8B6}"/>
          </ac:spMkLst>
        </pc:spChg>
        <pc:spChg chg="add">
          <ac:chgData name="Elva Björk Elvarsdóttir" userId="64ceade5-e778-4d36-b181-568c2ad5e231" providerId="ADAL" clId="{2B037A6E-3D40-4945-85DC-145F357AA11C}" dt="2024-01-23T14:17:49.389" v="616" actId="26606"/>
          <ac:spMkLst>
            <pc:docMk/>
            <pc:sldMk cId="2017828213" sldId="262"/>
            <ac:spMk id="8" creationId="{D038248A-211C-4EEC-8401-C761B929FB52}"/>
          </ac:spMkLst>
        </pc:spChg>
        <pc:spChg chg="add">
          <ac:chgData name="Elva Björk Elvarsdóttir" userId="64ceade5-e778-4d36-b181-568c2ad5e231" providerId="ADAL" clId="{2B037A6E-3D40-4945-85DC-145F357AA11C}" dt="2024-01-23T14:17:49.389" v="616" actId="26606"/>
          <ac:spMkLst>
            <pc:docMk/>
            <pc:sldMk cId="2017828213" sldId="262"/>
            <ac:spMk id="10" creationId="{C30A849F-66D9-40C8-BEC8-35AFF8F4568F}"/>
          </ac:spMkLst>
        </pc:spChg>
        <pc:grpChg chg="add">
          <ac:chgData name="Elva Björk Elvarsdóttir" userId="64ceade5-e778-4d36-b181-568c2ad5e231" providerId="ADAL" clId="{2B037A6E-3D40-4945-85DC-145F357AA11C}" dt="2024-01-23T14:17:49.389" v="616" actId="26606"/>
          <ac:grpSpMkLst>
            <pc:docMk/>
            <pc:sldMk cId="2017828213" sldId="262"/>
            <ac:grpSpMk id="12" creationId="{04542298-A2B1-480F-A11C-A40EDD19B857}"/>
          </ac:grpSpMkLst>
        </pc:grpChg>
        <pc:grpChg chg="add">
          <ac:chgData name="Elva Björk Elvarsdóttir" userId="64ceade5-e778-4d36-b181-568c2ad5e231" providerId="ADAL" clId="{2B037A6E-3D40-4945-85DC-145F357AA11C}" dt="2024-01-23T14:17:49.389" v="616" actId="26606"/>
          <ac:grpSpMkLst>
            <pc:docMk/>
            <pc:sldMk cId="2017828213" sldId="262"/>
            <ac:grpSpMk id="18" creationId="{2A5C9C35-2375-49EB-B99C-17C87D42FE7C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D7B6F-BC47-2CD5-BDEF-A9F2EDB7C4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3FEBBE-FFFE-5058-8499-12CB831355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821F8-5C6C-A1D1-5A5A-2C77ED93D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68BA-4481-4F47-81F9-BC4BE9D47A64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E1DB2-A730-8B35-3292-3FDA1FBA4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E9F59-79FC-D636-1D1E-7067DC8B4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98E67-71C5-488B-B5F0-AF4B00C58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583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05D1A-7596-3606-B504-6D2A38B77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F1D6A5-4CEA-D40D-C2C8-C03ABF68CE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496FB5-91BD-3C41-A7D1-584076EEF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68BA-4481-4F47-81F9-BC4BE9D47A64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91F25-8256-68D1-EDD3-7F346F968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55C42-CD63-EAF6-D7A1-74D820D18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98E67-71C5-488B-B5F0-AF4B00C58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78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6A103D-0C53-374F-DA58-1C9B790C95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0AFE5A-502D-9C0A-228A-F3A64F6B82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4D048-BFC3-29F6-029E-356B762E0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68BA-4481-4F47-81F9-BC4BE9D47A64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7B68E-1C38-8AB3-8BCD-866B4FE3E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7F185-AAD2-315F-C6BB-6D9874CC2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98E67-71C5-488B-B5F0-AF4B00C58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825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D50C3-75B1-AC32-0EC0-C6A66EDA8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969F9-9AE3-FAC9-92BE-21A7789AD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EFCC0-52E6-EFBC-4DFA-2F45BC31C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68BA-4481-4F47-81F9-BC4BE9D47A64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60CC4-B85A-1745-57C1-87538F19E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4BE7F1-12C8-F0E5-7AA5-5487A260A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98E67-71C5-488B-B5F0-AF4B00C58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365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9AF3B-BAC6-864A-8C28-000266DE9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AFF2CB-EC44-19DB-5812-8EE238199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452EF-D01F-C14B-08A1-2107DCA22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68BA-4481-4F47-81F9-BC4BE9D47A64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76D50-0C34-700C-A987-6DE0AB688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C8043-208D-EBE6-2CCD-8B50993C0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98E67-71C5-488B-B5F0-AF4B00C58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024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0A57-D1FC-0A49-EFF6-575AC25F7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993DE-3F00-75C6-9C43-3D338645E3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EB695E-B3DF-8F20-A9BA-4DB8064E77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1B6D9-8F75-3D80-0C65-3CD4FFB39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68BA-4481-4F47-81F9-BC4BE9D47A64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CCD343-752E-95E7-92F2-D189531BE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249922-5B99-2D19-10A7-C934B55B7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98E67-71C5-488B-B5F0-AF4B00C58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446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C5329-9E16-777A-C622-9FBE30514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DE4956-49A5-E634-A67D-72653FE643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E0CFAF-6B1A-21FC-1C33-91B81A376D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71427E-2C42-A8A8-BEEC-A8018E3A70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170640-3A30-51F8-0797-583ACEFC1F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2CA064-DA7E-B01C-3391-7C80BAF4F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68BA-4481-4F47-81F9-BC4BE9D47A64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A3FC3A-91D6-B928-C992-D849B6690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F699A6-DF05-FFEF-C20C-7AFDE7D62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98E67-71C5-488B-B5F0-AF4B00C58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164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31B06-0385-BC2E-738C-474E82590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05135C-CEFE-852C-D0A7-F0B4C6E63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68BA-4481-4F47-81F9-BC4BE9D47A64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18BF6E-3F2F-12EB-CCEB-932DC1123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05D8A0-0D35-D482-997C-6815505AF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98E67-71C5-488B-B5F0-AF4B00C58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817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1F8EAA-645F-E2AE-BCCB-CB92611BC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68BA-4481-4F47-81F9-BC4BE9D47A64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96501E-E1A6-6E2C-6F98-91C06FF23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973C63-9812-E250-859A-22B3535A2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98E67-71C5-488B-B5F0-AF4B00C58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232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175F1-B7B5-2AB6-D14C-EF56AF04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6F3A3-F77F-90C3-F97C-911078A76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ADADE9-E0A0-C828-3A31-C6BFA6045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B3251A-6906-1A75-B4A2-9B8E14D7A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68BA-4481-4F47-81F9-BC4BE9D47A64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216878-D044-0CC2-C362-B22DD9660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697600-C43D-E8F5-5259-AE5435FF1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98E67-71C5-488B-B5F0-AF4B00C58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004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B5BA0-AE6F-D162-A3DA-9A8191E0E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BBF507-BEA6-F9DD-858F-48F9C579EB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F7B621-D61D-5058-3197-DED30459ED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B53B21-628C-1F82-DD32-910B21DA8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68BA-4481-4F47-81F9-BC4BE9D47A64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44F4D-BC37-3AF3-F811-ED0DC0E76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6D993-2B08-C185-6897-FDE06350C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98E67-71C5-488B-B5F0-AF4B00C58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092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09C747-9F46-F003-8C61-CA0E07A16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2AAE0-65DA-5612-EF2D-D5EECD880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D91DF-37BF-F417-BACE-9D750F9D10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268BA-4481-4F47-81F9-BC4BE9D47A64}" type="datetimeFigureOut">
              <a:rPr lang="en-GB" smtClean="0"/>
              <a:t>23/01/2024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25CB5-7F63-0BB0-04A1-CACBD8E414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04BED-3780-9959-4D2C-5156E1F8CA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98E67-71C5-488B-B5F0-AF4B00C587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037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na.is/framhaldsskolaumsok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27F9CFA-39AC-1F95-3081-C23EE3CBA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/>
          </a:bodyPr>
          <a:lstStyle/>
          <a:p>
            <a:r>
              <a:rPr lang="en-GB" sz="5200" dirty="0" err="1">
                <a:solidFill>
                  <a:schemeClr val="tx2"/>
                </a:solidFill>
              </a:rPr>
              <a:t>Innritun</a:t>
            </a:r>
            <a:r>
              <a:rPr lang="en-GB" sz="5200" dirty="0">
                <a:solidFill>
                  <a:schemeClr val="tx2"/>
                </a:solidFill>
              </a:rPr>
              <a:t> í </a:t>
            </a:r>
            <a:r>
              <a:rPr lang="en-GB" sz="5200" dirty="0" err="1">
                <a:solidFill>
                  <a:schemeClr val="tx2"/>
                </a:solidFill>
              </a:rPr>
              <a:t>framhaldsskóla</a:t>
            </a:r>
            <a:r>
              <a:rPr lang="en-GB" sz="5200" dirty="0">
                <a:solidFill>
                  <a:schemeClr val="tx2"/>
                </a:solidFill>
              </a:rPr>
              <a:t> </a:t>
            </a:r>
            <a:r>
              <a:rPr lang="en-GB" sz="5200" dirty="0" err="1">
                <a:solidFill>
                  <a:schemeClr val="tx2"/>
                </a:solidFill>
              </a:rPr>
              <a:t>haust</a:t>
            </a:r>
            <a:r>
              <a:rPr lang="en-GB" sz="5200" dirty="0">
                <a:solidFill>
                  <a:schemeClr val="tx2"/>
                </a:solidFill>
              </a:rPr>
              <a:t>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12F309-A2FB-2441-99A3-9871C4CDD2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424" y="4443241"/>
            <a:ext cx="5760846" cy="682079"/>
          </a:xfrm>
        </p:spPr>
        <p:txBody>
          <a:bodyPr>
            <a:normAutofit/>
          </a:bodyPr>
          <a:lstStyle/>
          <a:p>
            <a:r>
              <a:rPr lang="en-GB" dirty="0" err="1">
                <a:solidFill>
                  <a:schemeClr val="tx2"/>
                </a:solidFill>
              </a:rPr>
              <a:t>Helstu</a:t>
            </a:r>
            <a:r>
              <a:rPr lang="en-GB" dirty="0">
                <a:solidFill>
                  <a:schemeClr val="tx2"/>
                </a:solidFill>
              </a:rPr>
              <a:t> </a:t>
            </a:r>
            <a:r>
              <a:rPr lang="en-GB" dirty="0" err="1">
                <a:solidFill>
                  <a:schemeClr val="tx2"/>
                </a:solidFill>
              </a:rPr>
              <a:t>upplýsingar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888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10650BA-D090-4A23-98E3-B48BBAEA92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Calendar on table">
            <a:extLst>
              <a:ext uri="{FF2B5EF4-FFF2-40B4-BE49-F238E27FC236}">
                <a16:creationId xmlns:a16="http://schemas.microsoft.com/office/drawing/2014/main" id="{27D22B79-5AFA-D893-CD65-B9B79A84A1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34" r="38601" b="-2"/>
          <a:stretch/>
        </p:blipFill>
        <p:spPr>
          <a:xfrm>
            <a:off x="-9527" y="3725"/>
            <a:ext cx="5846165" cy="6850548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FFB939B9-73CE-4644-87BB-72AEBF001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9527" y="-6558"/>
            <a:ext cx="6254832" cy="6874766"/>
            <a:chOff x="-9149" y="3725"/>
            <a:chExt cx="6254832" cy="6887203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5F2A0CF-7879-4629-AC2B-4069D77A3C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9149" y="238645"/>
              <a:ext cx="5933139" cy="6387893"/>
            </a:xfrm>
            <a:custGeom>
              <a:avLst/>
              <a:gdLst>
                <a:gd name="connsiteX0" fmla="*/ 5852909 w 5933139"/>
                <a:gd name="connsiteY0" fmla="*/ 2469528 h 6335678"/>
                <a:gd name="connsiteX1" fmla="*/ 5830799 w 5933139"/>
                <a:gd name="connsiteY1" fmla="*/ 2394015 h 6335678"/>
                <a:gd name="connsiteX2" fmla="*/ 5805878 w 5933139"/>
                <a:gd name="connsiteY2" fmla="*/ 2319439 h 6335678"/>
                <a:gd name="connsiteX3" fmla="*/ 5778708 w 5933139"/>
                <a:gd name="connsiteY3" fmla="*/ 2245800 h 6335678"/>
                <a:gd name="connsiteX4" fmla="*/ 5652978 w 5933139"/>
                <a:gd name="connsiteY4" fmla="*/ 1959675 h 6335678"/>
                <a:gd name="connsiteX5" fmla="*/ 5327691 w 5933139"/>
                <a:gd name="connsiteY5" fmla="*/ 1432958 h 6335678"/>
                <a:gd name="connsiteX6" fmla="*/ 4921458 w 5933139"/>
                <a:gd name="connsiteY6" fmla="*/ 973322 h 6335678"/>
                <a:gd name="connsiteX7" fmla="*/ 4450018 w 5933139"/>
                <a:gd name="connsiteY7" fmla="*/ 586764 h 6335678"/>
                <a:gd name="connsiteX8" fmla="*/ 4193311 w 5933139"/>
                <a:gd name="connsiteY8" fmla="*/ 423558 h 6335678"/>
                <a:gd name="connsiteX9" fmla="*/ 3924237 w 5933139"/>
                <a:gd name="connsiteY9" fmla="*/ 281901 h 6335678"/>
                <a:gd name="connsiteX10" fmla="*/ 3352175 w 5933139"/>
                <a:gd name="connsiteY10" fmla="*/ 75786 h 6335678"/>
                <a:gd name="connsiteX11" fmla="*/ 3051997 w 5933139"/>
                <a:gd name="connsiteY11" fmla="*/ 19011 h 6335678"/>
                <a:gd name="connsiteX12" fmla="*/ 2745823 w 5933139"/>
                <a:gd name="connsiteY12" fmla="*/ 86 h 6335678"/>
                <a:gd name="connsiteX13" fmla="*/ 2141720 w 5933139"/>
                <a:gd name="connsiteY13" fmla="*/ 55550 h 6335678"/>
                <a:gd name="connsiteX14" fmla="*/ 1551295 w 5933139"/>
                <a:gd name="connsiteY14" fmla="*/ 216319 h 6335678"/>
                <a:gd name="connsiteX15" fmla="*/ 1001718 w 5933139"/>
                <a:gd name="connsiteY15" fmla="*/ 498134 h 6335678"/>
                <a:gd name="connsiteX16" fmla="*/ 754755 w 5933139"/>
                <a:gd name="connsiteY16" fmla="*/ 685886 h 6335678"/>
                <a:gd name="connsiteX17" fmla="*/ 533462 w 5933139"/>
                <a:gd name="connsiteY17" fmla="*/ 903056 h 6335678"/>
                <a:gd name="connsiteX18" fmla="*/ 0 w 5933139"/>
                <a:gd name="connsiteY18" fmla="*/ 1646568 h 6335678"/>
                <a:gd name="connsiteX19" fmla="*/ 0 w 5933139"/>
                <a:gd name="connsiteY19" fmla="*/ 4709059 h 6335678"/>
                <a:gd name="connsiteX20" fmla="*/ 120671 w 5933139"/>
                <a:gd name="connsiteY20" fmla="*/ 4907491 h 6335678"/>
                <a:gd name="connsiteX21" fmla="*/ 507979 w 5933139"/>
                <a:gd name="connsiteY21" fmla="*/ 5384178 h 6335678"/>
                <a:gd name="connsiteX22" fmla="*/ 972112 w 5933139"/>
                <a:gd name="connsiteY22" fmla="*/ 5778607 h 6335678"/>
                <a:gd name="connsiteX23" fmla="*/ 1229943 w 5933139"/>
                <a:gd name="connsiteY23" fmla="*/ 5939939 h 6335678"/>
                <a:gd name="connsiteX24" fmla="*/ 1502389 w 5933139"/>
                <a:gd name="connsiteY24" fmla="*/ 6073913 h 6335678"/>
                <a:gd name="connsiteX25" fmla="*/ 2673870 w 5933139"/>
                <a:gd name="connsiteY25" fmla="*/ 6333993 h 6335678"/>
                <a:gd name="connsiteX26" fmla="*/ 2749196 w 5933139"/>
                <a:gd name="connsiteY26" fmla="*/ 6335679 h 6335678"/>
                <a:gd name="connsiteX27" fmla="*/ 2787983 w 5933139"/>
                <a:gd name="connsiteY27" fmla="*/ 6335492 h 6335678"/>
                <a:gd name="connsiteX28" fmla="*/ 2826770 w 5933139"/>
                <a:gd name="connsiteY28" fmla="*/ 6334368 h 6335678"/>
                <a:gd name="connsiteX29" fmla="*/ 2981918 w 5933139"/>
                <a:gd name="connsiteY29" fmla="*/ 6319939 h 6335678"/>
                <a:gd name="connsiteX30" fmla="*/ 3285282 w 5933139"/>
                <a:gd name="connsiteY30" fmla="*/ 6241803 h 6335678"/>
                <a:gd name="connsiteX31" fmla="*/ 3566347 w 5933139"/>
                <a:gd name="connsiteY31" fmla="*/ 6104831 h 6335678"/>
                <a:gd name="connsiteX32" fmla="*/ 3818369 w 5933139"/>
                <a:gd name="connsiteY32" fmla="*/ 5926823 h 6335678"/>
                <a:gd name="connsiteX33" fmla="*/ 4044908 w 5933139"/>
                <a:gd name="connsiteY33" fmla="*/ 5726329 h 6335678"/>
                <a:gd name="connsiteX34" fmla="*/ 4151151 w 5933139"/>
                <a:gd name="connsiteY34" fmla="*/ 5622147 h 6335678"/>
                <a:gd name="connsiteX35" fmla="*/ 4253834 w 5933139"/>
                <a:gd name="connsiteY35" fmla="*/ 5516841 h 6335678"/>
                <a:gd name="connsiteX36" fmla="*/ 4452453 w 5933139"/>
                <a:gd name="connsiteY36" fmla="*/ 5306979 h 6335678"/>
                <a:gd name="connsiteX37" fmla="*/ 4548578 w 5933139"/>
                <a:gd name="connsiteY37" fmla="*/ 5202797 h 6335678"/>
                <a:gd name="connsiteX38" fmla="*/ 4596546 w 5933139"/>
                <a:gd name="connsiteY38" fmla="*/ 5151456 h 6335678"/>
                <a:gd name="connsiteX39" fmla="*/ 4643016 w 5933139"/>
                <a:gd name="connsiteY39" fmla="*/ 5103300 h 6335678"/>
                <a:gd name="connsiteX40" fmla="*/ 4739515 w 5933139"/>
                <a:gd name="connsiteY40" fmla="*/ 5013172 h 6335678"/>
                <a:gd name="connsiteX41" fmla="*/ 4842198 w 5933139"/>
                <a:gd name="connsiteY41" fmla="*/ 4930164 h 6335678"/>
                <a:gd name="connsiteX42" fmla="*/ 5071360 w 5933139"/>
                <a:gd name="connsiteY42" fmla="*/ 4780449 h 6335678"/>
                <a:gd name="connsiteX43" fmla="*/ 5332001 w 5933139"/>
                <a:gd name="connsiteY43" fmla="*/ 4615932 h 6335678"/>
                <a:gd name="connsiteX44" fmla="*/ 5397396 w 5933139"/>
                <a:gd name="connsiteY44" fmla="*/ 4563655 h 6335678"/>
                <a:gd name="connsiteX45" fmla="*/ 5459417 w 5933139"/>
                <a:gd name="connsiteY45" fmla="*/ 4505380 h 6335678"/>
                <a:gd name="connsiteX46" fmla="*/ 5567159 w 5933139"/>
                <a:gd name="connsiteY46" fmla="*/ 4374029 h 6335678"/>
                <a:gd name="connsiteX47" fmla="*/ 5651292 w 5933139"/>
                <a:gd name="connsiteY47" fmla="*/ 4231810 h 6335678"/>
                <a:gd name="connsiteX48" fmla="*/ 5716686 w 5933139"/>
                <a:gd name="connsiteY48" fmla="*/ 4085655 h 6335678"/>
                <a:gd name="connsiteX49" fmla="*/ 5820681 w 5933139"/>
                <a:gd name="connsiteY49" fmla="*/ 3791848 h 6335678"/>
                <a:gd name="connsiteX50" fmla="*/ 5898629 w 5933139"/>
                <a:gd name="connsiteY50" fmla="*/ 3487922 h 6335678"/>
                <a:gd name="connsiteX51" fmla="*/ 5932170 w 5933139"/>
                <a:gd name="connsiteY51" fmla="*/ 3174066 h 6335678"/>
                <a:gd name="connsiteX52" fmla="*/ 5872209 w 5933139"/>
                <a:gd name="connsiteY52" fmla="*/ 2545978 h 6335678"/>
                <a:gd name="connsiteX53" fmla="*/ 5852909 w 5933139"/>
                <a:gd name="connsiteY53" fmla="*/ 2469528 h 6335678"/>
                <a:gd name="connsiteX54" fmla="*/ 5507386 w 5933139"/>
                <a:gd name="connsiteY54" fmla="*/ 3724580 h 6335678"/>
                <a:gd name="connsiteX55" fmla="*/ 5453609 w 5933139"/>
                <a:gd name="connsiteY55" fmla="*/ 3989906 h 6335678"/>
                <a:gd name="connsiteX56" fmla="*/ 5344181 w 5933139"/>
                <a:gd name="connsiteY56" fmla="*/ 4220380 h 6335678"/>
                <a:gd name="connsiteX57" fmla="*/ 5171419 w 5933139"/>
                <a:gd name="connsiteY57" fmla="*/ 4388644 h 6335678"/>
                <a:gd name="connsiteX58" fmla="*/ 5057868 w 5933139"/>
                <a:gd name="connsiteY58" fmla="*/ 4453851 h 6335678"/>
                <a:gd name="connsiteX59" fmla="*/ 4930265 w 5933139"/>
                <a:gd name="connsiteY59" fmla="*/ 4516810 h 6335678"/>
                <a:gd name="connsiteX60" fmla="*/ 4660067 w 5933139"/>
                <a:gd name="connsiteY60" fmla="*/ 4664276 h 6335678"/>
                <a:gd name="connsiteX61" fmla="*/ 4408794 w 5933139"/>
                <a:gd name="connsiteY61" fmla="*/ 4857836 h 6335678"/>
                <a:gd name="connsiteX62" fmla="*/ 4352207 w 5933139"/>
                <a:gd name="connsiteY62" fmla="*/ 4911988 h 6335678"/>
                <a:gd name="connsiteX63" fmla="*/ 4299366 w 5933139"/>
                <a:gd name="connsiteY63" fmla="*/ 4965390 h 6335678"/>
                <a:gd name="connsiteX64" fmla="*/ 4197621 w 5933139"/>
                <a:gd name="connsiteY64" fmla="*/ 5074257 h 6335678"/>
                <a:gd name="connsiteX65" fmla="*/ 4008744 w 5933139"/>
                <a:gd name="connsiteY65" fmla="*/ 5297985 h 6335678"/>
                <a:gd name="connsiteX66" fmla="*/ 3917304 w 5933139"/>
                <a:gd name="connsiteY66" fmla="*/ 5409100 h 6335678"/>
                <a:gd name="connsiteX67" fmla="*/ 3826052 w 5933139"/>
                <a:gd name="connsiteY67" fmla="*/ 5518153 h 6335678"/>
                <a:gd name="connsiteX68" fmla="*/ 3637925 w 5933139"/>
                <a:gd name="connsiteY68" fmla="*/ 5725017 h 6335678"/>
                <a:gd name="connsiteX69" fmla="*/ 3433497 w 5933139"/>
                <a:gd name="connsiteY69" fmla="*/ 5906586 h 6335678"/>
                <a:gd name="connsiteX70" fmla="*/ 3204522 w 5933139"/>
                <a:gd name="connsiteY70" fmla="*/ 6046744 h 6335678"/>
                <a:gd name="connsiteX71" fmla="*/ 2950439 w 5933139"/>
                <a:gd name="connsiteY71" fmla="*/ 6129190 h 6335678"/>
                <a:gd name="connsiteX72" fmla="*/ 2816839 w 5933139"/>
                <a:gd name="connsiteY72" fmla="*/ 6146428 h 6335678"/>
                <a:gd name="connsiteX73" fmla="*/ 2749009 w 5933139"/>
                <a:gd name="connsiteY73" fmla="*/ 6149051 h 6335678"/>
                <a:gd name="connsiteX74" fmla="*/ 2678930 w 5933139"/>
                <a:gd name="connsiteY74" fmla="*/ 6148677 h 6335678"/>
                <a:gd name="connsiteX75" fmla="*/ 2125793 w 5933139"/>
                <a:gd name="connsiteY75" fmla="*/ 6065481 h 6335678"/>
                <a:gd name="connsiteX76" fmla="*/ 1610506 w 5933139"/>
                <a:gd name="connsiteY76" fmla="*/ 5851310 h 6335678"/>
                <a:gd name="connsiteX77" fmla="*/ 1373099 w 5933139"/>
                <a:gd name="connsiteY77" fmla="*/ 5706279 h 6335678"/>
                <a:gd name="connsiteX78" fmla="*/ 1315949 w 5933139"/>
                <a:gd name="connsiteY78" fmla="*/ 5666743 h 6335678"/>
                <a:gd name="connsiteX79" fmla="*/ 1259923 w 5933139"/>
                <a:gd name="connsiteY79" fmla="*/ 5625894 h 6335678"/>
                <a:gd name="connsiteX80" fmla="*/ 1204647 w 5933139"/>
                <a:gd name="connsiteY80" fmla="*/ 5583922 h 6335678"/>
                <a:gd name="connsiteX81" fmla="*/ 1150308 w 5933139"/>
                <a:gd name="connsiteY81" fmla="*/ 5540826 h 6335678"/>
                <a:gd name="connsiteX82" fmla="*/ 751569 w 5933139"/>
                <a:gd name="connsiteY82" fmla="*/ 5158015 h 6335678"/>
                <a:gd name="connsiteX83" fmla="*/ 663315 w 5933139"/>
                <a:gd name="connsiteY83" fmla="*/ 5052146 h 6335678"/>
                <a:gd name="connsiteX84" fmla="*/ 580869 w 5933139"/>
                <a:gd name="connsiteY84" fmla="*/ 4942718 h 6335678"/>
                <a:gd name="connsiteX85" fmla="*/ 432279 w 5933139"/>
                <a:gd name="connsiteY85" fmla="*/ 4713369 h 6335678"/>
                <a:gd name="connsiteX86" fmla="*/ 205553 w 5933139"/>
                <a:gd name="connsiteY86" fmla="*/ 4219443 h 6335678"/>
                <a:gd name="connsiteX87" fmla="*/ 79448 w 5933139"/>
                <a:gd name="connsiteY87" fmla="*/ 3693850 h 6335678"/>
                <a:gd name="connsiteX88" fmla="*/ 53590 w 5933139"/>
                <a:gd name="connsiteY88" fmla="*/ 3425339 h 6335678"/>
                <a:gd name="connsiteX89" fmla="*/ 49655 w 5933139"/>
                <a:gd name="connsiteY89" fmla="*/ 3155890 h 6335678"/>
                <a:gd name="connsiteX90" fmla="*/ 67830 w 5933139"/>
                <a:gd name="connsiteY90" fmla="*/ 2886817 h 6335678"/>
                <a:gd name="connsiteX91" fmla="*/ 108679 w 5933139"/>
                <a:gd name="connsiteY91" fmla="*/ 2619992 h 6335678"/>
                <a:gd name="connsiteX92" fmla="*/ 263077 w 5933139"/>
                <a:gd name="connsiteY92" fmla="*/ 2101520 h 6335678"/>
                <a:gd name="connsiteX93" fmla="*/ 837575 w 5933139"/>
                <a:gd name="connsiteY93" fmla="*/ 1186370 h 6335678"/>
                <a:gd name="connsiteX94" fmla="*/ 1031698 w 5933139"/>
                <a:gd name="connsiteY94" fmla="*/ 996932 h 6335678"/>
                <a:gd name="connsiteX95" fmla="*/ 1236688 w 5933139"/>
                <a:gd name="connsiteY95" fmla="*/ 819298 h 6335678"/>
                <a:gd name="connsiteX96" fmla="*/ 1687143 w 5933139"/>
                <a:gd name="connsiteY96" fmla="*/ 511438 h 6335678"/>
                <a:gd name="connsiteX97" fmla="*/ 2196246 w 5933139"/>
                <a:gd name="connsiteY97" fmla="*/ 300639 h 6335678"/>
                <a:gd name="connsiteX98" fmla="*/ 2745823 w 5933139"/>
                <a:gd name="connsiteY98" fmla="*/ 229248 h 6335678"/>
                <a:gd name="connsiteX99" fmla="*/ 3019206 w 5933139"/>
                <a:gd name="connsiteY99" fmla="*/ 252108 h 6335678"/>
                <a:gd name="connsiteX100" fmla="*/ 3288092 w 5933139"/>
                <a:gd name="connsiteY100" fmla="*/ 313006 h 6335678"/>
                <a:gd name="connsiteX101" fmla="*/ 3548172 w 5933139"/>
                <a:gd name="connsiteY101" fmla="*/ 407069 h 6335678"/>
                <a:gd name="connsiteX102" fmla="*/ 3611505 w 5933139"/>
                <a:gd name="connsiteY102" fmla="*/ 435176 h 6335678"/>
                <a:gd name="connsiteX103" fmla="*/ 3674089 w 5933139"/>
                <a:gd name="connsiteY103" fmla="*/ 464968 h 6335678"/>
                <a:gd name="connsiteX104" fmla="*/ 3735736 w 5933139"/>
                <a:gd name="connsiteY104" fmla="*/ 496823 h 6335678"/>
                <a:gd name="connsiteX105" fmla="*/ 3796634 w 5933139"/>
                <a:gd name="connsiteY105" fmla="*/ 530176 h 6335678"/>
                <a:gd name="connsiteX106" fmla="*/ 4251585 w 5933139"/>
                <a:gd name="connsiteY106" fmla="*/ 847405 h 6335678"/>
                <a:gd name="connsiteX107" fmla="*/ 4644515 w 5933139"/>
                <a:gd name="connsiteY107" fmla="*/ 1236775 h 6335678"/>
                <a:gd name="connsiteX108" fmla="*/ 4816527 w 5933139"/>
                <a:gd name="connsiteY108" fmla="*/ 1451883 h 6335678"/>
                <a:gd name="connsiteX109" fmla="*/ 4970738 w 5933139"/>
                <a:gd name="connsiteY109" fmla="*/ 1678610 h 6335678"/>
                <a:gd name="connsiteX110" fmla="*/ 5223885 w 5933139"/>
                <a:gd name="connsiteY110" fmla="*/ 2159232 h 6335678"/>
                <a:gd name="connsiteX111" fmla="*/ 5395709 w 5933139"/>
                <a:gd name="connsiteY111" fmla="*/ 2666087 h 6335678"/>
                <a:gd name="connsiteX112" fmla="*/ 5458855 w 5933139"/>
                <a:gd name="connsiteY112" fmla="*/ 2924292 h 6335678"/>
                <a:gd name="connsiteX113" fmla="*/ 5499142 w 5933139"/>
                <a:gd name="connsiteY113" fmla="*/ 3186995 h 6335678"/>
                <a:gd name="connsiteX114" fmla="*/ 5516755 w 5933139"/>
                <a:gd name="connsiteY114" fmla="*/ 3454007 h 6335678"/>
                <a:gd name="connsiteX115" fmla="*/ 5507386 w 5933139"/>
                <a:gd name="connsiteY115" fmla="*/ 3724580 h 6335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</a:cxnLst>
              <a:rect l="l" t="t" r="r" b="b"/>
              <a:pathLst>
                <a:path w="5933139" h="6335678">
                  <a:moveTo>
                    <a:pt x="5852909" y="2469528"/>
                  </a:moveTo>
                  <a:lnTo>
                    <a:pt x="5830799" y="2394015"/>
                  </a:lnTo>
                  <a:lnTo>
                    <a:pt x="5805878" y="2319439"/>
                  </a:lnTo>
                  <a:cubicBezTo>
                    <a:pt x="5797446" y="2294705"/>
                    <a:pt x="5787890" y="2270346"/>
                    <a:pt x="5778708" y="2245800"/>
                  </a:cubicBezTo>
                  <a:cubicBezTo>
                    <a:pt x="5740858" y="2148364"/>
                    <a:pt x="5699073" y="2052614"/>
                    <a:pt x="5652978" y="1959675"/>
                  </a:cubicBezTo>
                  <a:cubicBezTo>
                    <a:pt x="5559664" y="1773985"/>
                    <a:pt x="5450986" y="1597663"/>
                    <a:pt x="5327691" y="1432958"/>
                  </a:cubicBezTo>
                  <a:cubicBezTo>
                    <a:pt x="5204960" y="1268067"/>
                    <a:pt x="5068362" y="1114980"/>
                    <a:pt x="4921458" y="973322"/>
                  </a:cubicBezTo>
                  <a:cubicBezTo>
                    <a:pt x="4774742" y="831665"/>
                    <a:pt x="4616408" y="703125"/>
                    <a:pt x="4450018" y="586764"/>
                  </a:cubicBezTo>
                  <a:cubicBezTo>
                    <a:pt x="4366822" y="528489"/>
                    <a:pt x="4281003" y="474337"/>
                    <a:pt x="4193311" y="423558"/>
                  </a:cubicBezTo>
                  <a:cubicBezTo>
                    <a:pt x="4105806" y="372404"/>
                    <a:pt x="4015865" y="325560"/>
                    <a:pt x="3924237" y="281901"/>
                  </a:cubicBezTo>
                  <a:cubicBezTo>
                    <a:pt x="3740983" y="195333"/>
                    <a:pt x="3549483" y="125067"/>
                    <a:pt x="3352175" y="75786"/>
                  </a:cubicBezTo>
                  <a:cubicBezTo>
                    <a:pt x="3253428" y="51240"/>
                    <a:pt x="3153368" y="31565"/>
                    <a:pt x="3051997" y="19011"/>
                  </a:cubicBezTo>
                  <a:cubicBezTo>
                    <a:pt x="2950814" y="5895"/>
                    <a:pt x="2848506" y="-851"/>
                    <a:pt x="2745823" y="86"/>
                  </a:cubicBezTo>
                  <a:cubicBezTo>
                    <a:pt x="2543643" y="1585"/>
                    <a:pt x="2341838" y="20135"/>
                    <a:pt x="2141720" y="55550"/>
                  </a:cubicBezTo>
                  <a:cubicBezTo>
                    <a:pt x="1941976" y="91339"/>
                    <a:pt x="1743356" y="143055"/>
                    <a:pt x="1551295" y="216319"/>
                  </a:cubicBezTo>
                  <a:cubicBezTo>
                    <a:pt x="1359233" y="289396"/>
                    <a:pt x="1173917" y="383459"/>
                    <a:pt x="1001718" y="498134"/>
                  </a:cubicBezTo>
                  <a:cubicBezTo>
                    <a:pt x="915712" y="555659"/>
                    <a:pt x="832141" y="617119"/>
                    <a:pt x="754755" y="685886"/>
                  </a:cubicBezTo>
                  <a:cubicBezTo>
                    <a:pt x="677555" y="754841"/>
                    <a:pt x="604666" y="828293"/>
                    <a:pt x="533462" y="903056"/>
                  </a:cubicBezTo>
                  <a:cubicBezTo>
                    <a:pt x="323413" y="1125660"/>
                    <a:pt x="143906" y="1376370"/>
                    <a:pt x="0" y="1646568"/>
                  </a:cubicBezTo>
                  <a:lnTo>
                    <a:pt x="0" y="4709059"/>
                  </a:lnTo>
                  <a:cubicBezTo>
                    <a:pt x="37850" y="4776702"/>
                    <a:pt x="78136" y="4843033"/>
                    <a:pt x="120671" y="4907491"/>
                  </a:cubicBezTo>
                  <a:cubicBezTo>
                    <a:pt x="234034" y="5078941"/>
                    <a:pt x="365198" y="5239336"/>
                    <a:pt x="507979" y="5384178"/>
                  </a:cubicBezTo>
                  <a:cubicBezTo>
                    <a:pt x="650948" y="5529395"/>
                    <a:pt x="805909" y="5662059"/>
                    <a:pt x="972112" y="5778607"/>
                  </a:cubicBezTo>
                  <a:cubicBezTo>
                    <a:pt x="1055308" y="5836881"/>
                    <a:pt x="1141314" y="5890846"/>
                    <a:pt x="1229943" y="5939939"/>
                  </a:cubicBezTo>
                  <a:cubicBezTo>
                    <a:pt x="1318385" y="5989406"/>
                    <a:pt x="1409450" y="6033815"/>
                    <a:pt x="1502389" y="6073913"/>
                  </a:cubicBezTo>
                  <a:cubicBezTo>
                    <a:pt x="1874145" y="6233559"/>
                    <a:pt x="2272884" y="6320689"/>
                    <a:pt x="2673870" y="6333993"/>
                  </a:cubicBezTo>
                  <a:lnTo>
                    <a:pt x="2749196" y="6335679"/>
                  </a:lnTo>
                  <a:lnTo>
                    <a:pt x="2787983" y="6335492"/>
                  </a:lnTo>
                  <a:lnTo>
                    <a:pt x="2826770" y="6334368"/>
                  </a:lnTo>
                  <a:cubicBezTo>
                    <a:pt x="2878486" y="6332494"/>
                    <a:pt x="2930390" y="6327247"/>
                    <a:pt x="2981918" y="6319939"/>
                  </a:cubicBezTo>
                  <a:cubicBezTo>
                    <a:pt x="3085163" y="6304949"/>
                    <a:pt x="3187096" y="6278529"/>
                    <a:pt x="3285282" y="6241803"/>
                  </a:cubicBezTo>
                  <a:cubicBezTo>
                    <a:pt x="3383467" y="6205265"/>
                    <a:pt x="3477530" y="6158608"/>
                    <a:pt x="3566347" y="6104831"/>
                  </a:cubicBezTo>
                  <a:cubicBezTo>
                    <a:pt x="3655164" y="6051053"/>
                    <a:pt x="3739109" y="5990905"/>
                    <a:pt x="3818369" y="5926823"/>
                  </a:cubicBezTo>
                  <a:cubicBezTo>
                    <a:pt x="3897630" y="5862739"/>
                    <a:pt x="3973143" y="5795471"/>
                    <a:pt x="4044908" y="5726329"/>
                  </a:cubicBezTo>
                  <a:cubicBezTo>
                    <a:pt x="4080884" y="5691852"/>
                    <a:pt x="4116299" y="5656999"/>
                    <a:pt x="4151151" y="5622147"/>
                  </a:cubicBezTo>
                  <a:cubicBezTo>
                    <a:pt x="4185816" y="5586920"/>
                    <a:pt x="4220106" y="5552068"/>
                    <a:pt x="4253834" y="5516841"/>
                  </a:cubicBezTo>
                  <a:cubicBezTo>
                    <a:pt x="4321289" y="5446388"/>
                    <a:pt x="4387808" y="5376871"/>
                    <a:pt x="4452453" y="5306979"/>
                  </a:cubicBezTo>
                  <a:lnTo>
                    <a:pt x="4548578" y="5202797"/>
                  </a:lnTo>
                  <a:lnTo>
                    <a:pt x="4596546" y="5151456"/>
                  </a:lnTo>
                  <a:cubicBezTo>
                    <a:pt x="4612661" y="5134592"/>
                    <a:pt x="4627276" y="5119040"/>
                    <a:pt x="4643016" y="5103300"/>
                  </a:cubicBezTo>
                  <a:cubicBezTo>
                    <a:pt x="4674308" y="5072196"/>
                    <a:pt x="4706162" y="5041841"/>
                    <a:pt x="4739515" y="5013172"/>
                  </a:cubicBezTo>
                  <a:cubicBezTo>
                    <a:pt x="4772493" y="4984128"/>
                    <a:pt x="4806596" y="4956397"/>
                    <a:pt x="4842198" y="4930164"/>
                  </a:cubicBezTo>
                  <a:cubicBezTo>
                    <a:pt x="4913026" y="4876949"/>
                    <a:pt x="4988914" y="4828980"/>
                    <a:pt x="5071360" y="4780449"/>
                  </a:cubicBezTo>
                  <a:cubicBezTo>
                    <a:pt x="5153243" y="4731544"/>
                    <a:pt x="5243372" y="4682076"/>
                    <a:pt x="5332001" y="4615932"/>
                  </a:cubicBezTo>
                  <a:cubicBezTo>
                    <a:pt x="5354111" y="4599443"/>
                    <a:pt x="5376035" y="4582205"/>
                    <a:pt x="5397396" y="4563655"/>
                  </a:cubicBezTo>
                  <a:cubicBezTo>
                    <a:pt x="5418757" y="4545104"/>
                    <a:pt x="5439368" y="4525617"/>
                    <a:pt x="5459417" y="4505380"/>
                  </a:cubicBezTo>
                  <a:cubicBezTo>
                    <a:pt x="5499329" y="4464719"/>
                    <a:pt x="5535493" y="4420311"/>
                    <a:pt x="5567159" y="4374029"/>
                  </a:cubicBezTo>
                  <a:cubicBezTo>
                    <a:pt x="5599388" y="4328121"/>
                    <a:pt x="5626558" y="4279965"/>
                    <a:pt x="5651292" y="4231810"/>
                  </a:cubicBezTo>
                  <a:cubicBezTo>
                    <a:pt x="5675651" y="4183466"/>
                    <a:pt x="5697012" y="4134561"/>
                    <a:pt x="5716686" y="4085655"/>
                  </a:cubicBezTo>
                  <a:cubicBezTo>
                    <a:pt x="5756223" y="3987845"/>
                    <a:pt x="5789576" y="3891158"/>
                    <a:pt x="5820681" y="3791848"/>
                  </a:cubicBezTo>
                  <a:cubicBezTo>
                    <a:pt x="5851972" y="3692726"/>
                    <a:pt x="5878955" y="3591167"/>
                    <a:pt x="5898629" y="3487922"/>
                  </a:cubicBezTo>
                  <a:cubicBezTo>
                    <a:pt x="5918116" y="3384490"/>
                    <a:pt x="5929172" y="3279372"/>
                    <a:pt x="5932170" y="3174066"/>
                  </a:cubicBezTo>
                  <a:cubicBezTo>
                    <a:pt x="5937604" y="2963454"/>
                    <a:pt x="5920552" y="2750968"/>
                    <a:pt x="5872209" y="2545978"/>
                  </a:cubicBezTo>
                  <a:cubicBezTo>
                    <a:pt x="5865838" y="2520307"/>
                    <a:pt x="5860029" y="2494637"/>
                    <a:pt x="5852909" y="2469528"/>
                  </a:cubicBezTo>
                  <a:close/>
                  <a:moveTo>
                    <a:pt x="5507386" y="3724580"/>
                  </a:moveTo>
                  <a:cubicBezTo>
                    <a:pt x="5497830" y="3814521"/>
                    <a:pt x="5480591" y="3905586"/>
                    <a:pt x="5453609" y="3989906"/>
                  </a:cubicBezTo>
                  <a:cubicBezTo>
                    <a:pt x="5426439" y="4074413"/>
                    <a:pt x="5390088" y="4152924"/>
                    <a:pt x="5344181" y="4220380"/>
                  </a:cubicBezTo>
                  <a:cubicBezTo>
                    <a:pt x="5297898" y="4287835"/>
                    <a:pt x="5241311" y="4342549"/>
                    <a:pt x="5171419" y="4388644"/>
                  </a:cubicBezTo>
                  <a:cubicBezTo>
                    <a:pt x="5136755" y="4411879"/>
                    <a:pt x="5098342" y="4433052"/>
                    <a:pt x="5057868" y="4453851"/>
                  </a:cubicBezTo>
                  <a:cubicBezTo>
                    <a:pt x="5017395" y="4474837"/>
                    <a:pt x="4974298" y="4495449"/>
                    <a:pt x="4930265" y="4516810"/>
                  </a:cubicBezTo>
                  <a:cubicBezTo>
                    <a:pt x="4841823" y="4559719"/>
                    <a:pt x="4748696" y="4607126"/>
                    <a:pt x="4660067" y="4664276"/>
                  </a:cubicBezTo>
                  <a:cubicBezTo>
                    <a:pt x="4571251" y="4721238"/>
                    <a:pt x="4486181" y="4786071"/>
                    <a:pt x="4408794" y="4857836"/>
                  </a:cubicBezTo>
                  <a:cubicBezTo>
                    <a:pt x="4389682" y="4875637"/>
                    <a:pt x="4370008" y="4894375"/>
                    <a:pt x="4352207" y="4911988"/>
                  </a:cubicBezTo>
                  <a:lnTo>
                    <a:pt x="4299366" y="4965390"/>
                  </a:lnTo>
                  <a:cubicBezTo>
                    <a:pt x="4264514" y="5001179"/>
                    <a:pt x="4230599" y="5037531"/>
                    <a:pt x="4197621" y="5074257"/>
                  </a:cubicBezTo>
                  <a:cubicBezTo>
                    <a:pt x="4131664" y="5147896"/>
                    <a:pt x="4070204" y="5223784"/>
                    <a:pt x="4008744" y="5297985"/>
                  </a:cubicBezTo>
                  <a:lnTo>
                    <a:pt x="3917304" y="5409100"/>
                  </a:lnTo>
                  <a:cubicBezTo>
                    <a:pt x="3886949" y="5446013"/>
                    <a:pt x="3856782" y="5482364"/>
                    <a:pt x="3826052" y="5518153"/>
                  </a:cubicBezTo>
                  <a:cubicBezTo>
                    <a:pt x="3764592" y="5589544"/>
                    <a:pt x="3702758" y="5659435"/>
                    <a:pt x="3637925" y="5725017"/>
                  </a:cubicBezTo>
                  <a:cubicBezTo>
                    <a:pt x="3573093" y="5790412"/>
                    <a:pt x="3505637" y="5852059"/>
                    <a:pt x="3433497" y="5906586"/>
                  </a:cubicBezTo>
                  <a:cubicBezTo>
                    <a:pt x="3361544" y="5961112"/>
                    <a:pt x="3285469" y="6009268"/>
                    <a:pt x="3204522" y="6046744"/>
                  </a:cubicBezTo>
                  <a:cubicBezTo>
                    <a:pt x="3123763" y="6084594"/>
                    <a:pt x="3038506" y="6112513"/>
                    <a:pt x="2950439" y="6129190"/>
                  </a:cubicBezTo>
                  <a:cubicBezTo>
                    <a:pt x="2906405" y="6137809"/>
                    <a:pt x="2861810" y="6143055"/>
                    <a:pt x="2816839" y="6146428"/>
                  </a:cubicBezTo>
                  <a:cubicBezTo>
                    <a:pt x="2794354" y="6147927"/>
                    <a:pt x="2771681" y="6148677"/>
                    <a:pt x="2749009" y="6149051"/>
                  </a:cubicBezTo>
                  <a:lnTo>
                    <a:pt x="2678930" y="6148677"/>
                  </a:lnTo>
                  <a:cubicBezTo>
                    <a:pt x="2491927" y="6144367"/>
                    <a:pt x="2305675" y="6116260"/>
                    <a:pt x="2125793" y="6065481"/>
                  </a:cubicBezTo>
                  <a:cubicBezTo>
                    <a:pt x="1945911" y="6014515"/>
                    <a:pt x="1773524" y="5940501"/>
                    <a:pt x="1610506" y="5851310"/>
                  </a:cubicBezTo>
                  <a:cubicBezTo>
                    <a:pt x="1528997" y="5806714"/>
                    <a:pt x="1449924" y="5757808"/>
                    <a:pt x="1373099" y="5706279"/>
                  </a:cubicBezTo>
                  <a:lnTo>
                    <a:pt x="1315949" y="5666743"/>
                  </a:lnTo>
                  <a:lnTo>
                    <a:pt x="1259923" y="5625894"/>
                  </a:lnTo>
                  <a:lnTo>
                    <a:pt x="1204647" y="5583922"/>
                  </a:lnTo>
                  <a:cubicBezTo>
                    <a:pt x="1186284" y="5569869"/>
                    <a:pt x="1168483" y="5555066"/>
                    <a:pt x="1150308" y="5540826"/>
                  </a:cubicBezTo>
                  <a:cubicBezTo>
                    <a:pt x="1006402" y="5424839"/>
                    <a:pt x="872615" y="5296860"/>
                    <a:pt x="751569" y="5158015"/>
                  </a:cubicBezTo>
                  <a:cubicBezTo>
                    <a:pt x="721214" y="5123350"/>
                    <a:pt x="691983" y="5087935"/>
                    <a:pt x="663315" y="5052146"/>
                  </a:cubicBezTo>
                  <a:cubicBezTo>
                    <a:pt x="635021" y="5016170"/>
                    <a:pt x="607289" y="4980006"/>
                    <a:pt x="580869" y="4942718"/>
                  </a:cubicBezTo>
                  <a:cubicBezTo>
                    <a:pt x="527654" y="4868517"/>
                    <a:pt x="478186" y="4791880"/>
                    <a:pt x="432279" y="4713369"/>
                  </a:cubicBezTo>
                  <a:cubicBezTo>
                    <a:pt x="340651" y="4556159"/>
                    <a:pt x="264764" y="4390330"/>
                    <a:pt x="205553" y="4219443"/>
                  </a:cubicBezTo>
                  <a:cubicBezTo>
                    <a:pt x="146154" y="4048555"/>
                    <a:pt x="104369" y="3872045"/>
                    <a:pt x="79448" y="3693850"/>
                  </a:cubicBezTo>
                  <a:cubicBezTo>
                    <a:pt x="67268" y="3604659"/>
                    <a:pt x="58087" y="3515092"/>
                    <a:pt x="53590" y="3425339"/>
                  </a:cubicBezTo>
                  <a:cubicBezTo>
                    <a:pt x="47969" y="3335585"/>
                    <a:pt x="47406" y="3245644"/>
                    <a:pt x="49655" y="3155890"/>
                  </a:cubicBezTo>
                  <a:cubicBezTo>
                    <a:pt x="52278" y="3066137"/>
                    <a:pt x="58274" y="2976383"/>
                    <a:pt x="67830" y="2886817"/>
                  </a:cubicBezTo>
                  <a:cubicBezTo>
                    <a:pt x="77761" y="2797438"/>
                    <a:pt x="91253" y="2708246"/>
                    <a:pt x="108679" y="2619992"/>
                  </a:cubicBezTo>
                  <a:cubicBezTo>
                    <a:pt x="143906" y="2443108"/>
                    <a:pt x="195809" y="2269409"/>
                    <a:pt x="263077" y="2101520"/>
                  </a:cubicBezTo>
                  <a:cubicBezTo>
                    <a:pt x="397614" y="1765740"/>
                    <a:pt x="593048" y="1453382"/>
                    <a:pt x="837575" y="1186370"/>
                  </a:cubicBezTo>
                  <a:cubicBezTo>
                    <a:pt x="898473" y="1119289"/>
                    <a:pt x="964242" y="1056893"/>
                    <a:pt x="1031698" y="996932"/>
                  </a:cubicBezTo>
                  <a:cubicBezTo>
                    <a:pt x="1099154" y="936784"/>
                    <a:pt x="1166235" y="876261"/>
                    <a:pt x="1236688" y="819298"/>
                  </a:cubicBezTo>
                  <a:cubicBezTo>
                    <a:pt x="1377221" y="704999"/>
                    <a:pt x="1526935" y="600442"/>
                    <a:pt x="1687143" y="511438"/>
                  </a:cubicBezTo>
                  <a:cubicBezTo>
                    <a:pt x="1847163" y="422621"/>
                    <a:pt x="2017676" y="348795"/>
                    <a:pt x="2196246" y="300639"/>
                  </a:cubicBezTo>
                  <a:cubicBezTo>
                    <a:pt x="2374629" y="251921"/>
                    <a:pt x="2560320" y="227749"/>
                    <a:pt x="2745823" y="229248"/>
                  </a:cubicBezTo>
                  <a:cubicBezTo>
                    <a:pt x="2837076" y="230372"/>
                    <a:pt x="2928516" y="238055"/>
                    <a:pt x="3019206" y="252108"/>
                  </a:cubicBezTo>
                  <a:cubicBezTo>
                    <a:pt x="3109710" y="266724"/>
                    <a:pt x="3199650" y="286773"/>
                    <a:pt x="3288092" y="313006"/>
                  </a:cubicBezTo>
                  <a:cubicBezTo>
                    <a:pt x="3376347" y="339426"/>
                    <a:pt x="3463477" y="370343"/>
                    <a:pt x="3548172" y="407069"/>
                  </a:cubicBezTo>
                  <a:cubicBezTo>
                    <a:pt x="3569345" y="416438"/>
                    <a:pt x="3590519" y="425432"/>
                    <a:pt x="3611505" y="435176"/>
                  </a:cubicBezTo>
                  <a:lnTo>
                    <a:pt x="3674089" y="464968"/>
                  </a:lnTo>
                  <a:lnTo>
                    <a:pt x="3735736" y="496823"/>
                  </a:lnTo>
                  <a:cubicBezTo>
                    <a:pt x="3756160" y="507690"/>
                    <a:pt x="3776397" y="519120"/>
                    <a:pt x="3796634" y="530176"/>
                  </a:cubicBezTo>
                  <a:cubicBezTo>
                    <a:pt x="3957965" y="621054"/>
                    <a:pt x="4110303" y="728046"/>
                    <a:pt x="4251585" y="847405"/>
                  </a:cubicBezTo>
                  <a:cubicBezTo>
                    <a:pt x="4393242" y="966390"/>
                    <a:pt x="4524781" y="1096991"/>
                    <a:pt x="4644515" y="1236775"/>
                  </a:cubicBezTo>
                  <a:cubicBezTo>
                    <a:pt x="4704663" y="1306479"/>
                    <a:pt x="4762375" y="1378057"/>
                    <a:pt x="4816527" y="1451883"/>
                  </a:cubicBezTo>
                  <a:cubicBezTo>
                    <a:pt x="4870679" y="1525897"/>
                    <a:pt x="4922020" y="1601598"/>
                    <a:pt x="4970738" y="1678610"/>
                  </a:cubicBezTo>
                  <a:cubicBezTo>
                    <a:pt x="5067799" y="1833008"/>
                    <a:pt x="5152494" y="1993965"/>
                    <a:pt x="5223885" y="2159232"/>
                  </a:cubicBezTo>
                  <a:cubicBezTo>
                    <a:pt x="5295275" y="2324686"/>
                    <a:pt x="5349615" y="2495199"/>
                    <a:pt x="5395709" y="2666087"/>
                  </a:cubicBezTo>
                  <a:cubicBezTo>
                    <a:pt x="5418757" y="2751718"/>
                    <a:pt x="5440680" y="2837537"/>
                    <a:pt x="5458855" y="2924292"/>
                  </a:cubicBezTo>
                  <a:cubicBezTo>
                    <a:pt x="5477406" y="3011048"/>
                    <a:pt x="5490522" y="3098740"/>
                    <a:pt x="5499142" y="3186995"/>
                  </a:cubicBezTo>
                  <a:cubicBezTo>
                    <a:pt x="5507761" y="3275250"/>
                    <a:pt x="5513944" y="3364254"/>
                    <a:pt x="5516755" y="3454007"/>
                  </a:cubicBezTo>
                  <a:cubicBezTo>
                    <a:pt x="5518629" y="3543761"/>
                    <a:pt x="5516755" y="3634264"/>
                    <a:pt x="5507386" y="3724580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1873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7E50BFD-51AC-4ACE-820C-A285E66723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9149" y="241478"/>
              <a:ext cx="5953893" cy="6434152"/>
            </a:xfrm>
            <a:custGeom>
              <a:avLst/>
              <a:gdLst>
                <a:gd name="connsiteX0" fmla="*/ 2739452 w 5953893"/>
                <a:gd name="connsiteY0" fmla="*/ 0 h 6434152"/>
                <a:gd name="connsiteX1" fmla="*/ 0 w 5953893"/>
                <a:gd name="connsiteY1" fmla="*/ 1610693 h 6434152"/>
                <a:gd name="connsiteX2" fmla="*/ 0 w 5953893"/>
                <a:gd name="connsiteY2" fmla="*/ 4823273 h 6434152"/>
                <a:gd name="connsiteX3" fmla="*/ 352456 w 5953893"/>
                <a:gd name="connsiteY3" fmla="*/ 5326193 h 6434152"/>
                <a:gd name="connsiteX4" fmla="*/ 2739452 w 5953893"/>
                <a:gd name="connsiteY4" fmla="*/ 6434153 h 6434152"/>
                <a:gd name="connsiteX5" fmla="*/ 4618282 w 5953893"/>
                <a:gd name="connsiteY5" fmla="*/ 5167859 h 6434152"/>
                <a:gd name="connsiteX6" fmla="*/ 5860029 w 5953893"/>
                <a:gd name="connsiteY6" fmla="*/ 3948409 h 6434152"/>
                <a:gd name="connsiteX7" fmla="*/ 2739452 w 5953893"/>
                <a:gd name="connsiteY7" fmla="*/ 0 h 6434152"/>
                <a:gd name="connsiteX8" fmla="*/ 5317011 w 5953893"/>
                <a:gd name="connsiteY8" fmla="*/ 3797009 h 6434152"/>
                <a:gd name="connsiteX9" fmla="*/ 5176478 w 5953893"/>
                <a:gd name="connsiteY9" fmla="*/ 4100747 h 6434152"/>
                <a:gd name="connsiteX10" fmla="*/ 4942257 w 5953893"/>
                <a:gd name="connsiteY10" fmla="*/ 4250274 h 6434152"/>
                <a:gd name="connsiteX11" fmla="*/ 4216171 w 5953893"/>
                <a:gd name="connsiteY11" fmla="*/ 4773243 h 6434152"/>
                <a:gd name="connsiteX12" fmla="*/ 3905125 w 5953893"/>
                <a:gd name="connsiteY12" fmla="*/ 5105837 h 6434152"/>
                <a:gd name="connsiteX13" fmla="*/ 3308329 w 5953893"/>
                <a:gd name="connsiteY13" fmla="*/ 5682022 h 6434152"/>
                <a:gd name="connsiteX14" fmla="*/ 2739452 w 5953893"/>
                <a:gd name="connsiteY14" fmla="*/ 5870898 h 6434152"/>
                <a:gd name="connsiteX15" fmla="*/ 1647419 w 5953893"/>
                <a:gd name="connsiteY15" fmla="*/ 5625809 h 6434152"/>
                <a:gd name="connsiteX16" fmla="*/ 781175 w 5953893"/>
                <a:gd name="connsiteY16" fmla="*/ 4960620 h 6434152"/>
                <a:gd name="connsiteX17" fmla="*/ 312545 w 5953893"/>
                <a:gd name="connsiteY17" fmla="*/ 4165205 h 6434152"/>
                <a:gd name="connsiteX18" fmla="*/ 142032 w 5953893"/>
                <a:gd name="connsiteY18" fmla="*/ 3217451 h 6434152"/>
                <a:gd name="connsiteX19" fmla="*/ 347210 w 5953893"/>
                <a:gd name="connsiteY19" fmla="*/ 2181444 h 6434152"/>
                <a:gd name="connsiteX20" fmla="*/ 906155 w 5953893"/>
                <a:gd name="connsiteY20" fmla="*/ 1337497 h 6434152"/>
                <a:gd name="connsiteX21" fmla="*/ 2739265 w 5953893"/>
                <a:gd name="connsiteY21" fmla="*/ 563818 h 6434152"/>
                <a:gd name="connsiteX22" fmla="*/ 3849849 w 5953893"/>
                <a:gd name="connsiteY22" fmla="*/ 881796 h 6434152"/>
                <a:gd name="connsiteX23" fmla="*/ 4834515 w 5953893"/>
                <a:gd name="connsiteY23" fmla="*/ 1742419 h 6434152"/>
                <a:gd name="connsiteX24" fmla="*/ 5325256 w 5953893"/>
                <a:gd name="connsiteY24" fmla="*/ 2742076 h 6434152"/>
                <a:gd name="connsiteX25" fmla="*/ 5317011 w 5953893"/>
                <a:gd name="connsiteY25" fmla="*/ 3797009 h 6434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5953893" h="6434152">
                  <a:moveTo>
                    <a:pt x="2739452" y="0"/>
                  </a:moveTo>
                  <a:cubicBezTo>
                    <a:pt x="1568346" y="0"/>
                    <a:pt x="546204" y="647950"/>
                    <a:pt x="0" y="1610693"/>
                  </a:cubicBezTo>
                  <a:lnTo>
                    <a:pt x="0" y="4823273"/>
                  </a:lnTo>
                  <a:cubicBezTo>
                    <a:pt x="101746" y="5002593"/>
                    <a:pt x="219793" y="5171045"/>
                    <a:pt x="352456" y="5326193"/>
                  </a:cubicBezTo>
                  <a:cubicBezTo>
                    <a:pt x="932013" y="6005060"/>
                    <a:pt x="1786453" y="6434153"/>
                    <a:pt x="2739452" y="6434153"/>
                  </a:cubicBezTo>
                  <a:cubicBezTo>
                    <a:pt x="3612442" y="6434153"/>
                    <a:pt x="4046220" y="5750227"/>
                    <a:pt x="4618282" y="5167859"/>
                  </a:cubicBezTo>
                  <a:cubicBezTo>
                    <a:pt x="5190344" y="4585679"/>
                    <a:pt x="5621311" y="4803036"/>
                    <a:pt x="5860029" y="3948409"/>
                  </a:cubicBezTo>
                  <a:cubicBezTo>
                    <a:pt x="6403423" y="2003810"/>
                    <a:pt x="4485244" y="0"/>
                    <a:pt x="2739452" y="0"/>
                  </a:cubicBezTo>
                  <a:close/>
                  <a:moveTo>
                    <a:pt x="5317011" y="3797009"/>
                  </a:moveTo>
                  <a:cubicBezTo>
                    <a:pt x="5275976" y="3943538"/>
                    <a:pt x="5228756" y="4045658"/>
                    <a:pt x="5176478" y="4100747"/>
                  </a:cubicBezTo>
                  <a:cubicBezTo>
                    <a:pt x="5131883" y="4147591"/>
                    <a:pt x="5061991" y="4186004"/>
                    <a:pt x="4942257" y="4250274"/>
                  </a:cubicBezTo>
                  <a:cubicBezTo>
                    <a:pt x="4753381" y="4351458"/>
                    <a:pt x="4494613" y="4489929"/>
                    <a:pt x="4216171" y="4773243"/>
                  </a:cubicBezTo>
                  <a:cubicBezTo>
                    <a:pt x="4106555" y="4884733"/>
                    <a:pt x="4004247" y="4997159"/>
                    <a:pt x="3905125" y="5105837"/>
                  </a:cubicBezTo>
                  <a:cubicBezTo>
                    <a:pt x="3701071" y="5329753"/>
                    <a:pt x="3508260" y="5541302"/>
                    <a:pt x="3308329" y="5682022"/>
                  </a:cubicBezTo>
                  <a:cubicBezTo>
                    <a:pt x="3122826" y="5812624"/>
                    <a:pt x="2947441" y="5870898"/>
                    <a:pt x="2739452" y="5870898"/>
                  </a:cubicBezTo>
                  <a:cubicBezTo>
                    <a:pt x="2357765" y="5870898"/>
                    <a:pt x="1990319" y="5788452"/>
                    <a:pt x="1647419" y="5625809"/>
                  </a:cubicBezTo>
                  <a:cubicBezTo>
                    <a:pt x="1319509" y="5470286"/>
                    <a:pt x="1019893" y="5240187"/>
                    <a:pt x="781175" y="4960620"/>
                  </a:cubicBezTo>
                  <a:cubicBezTo>
                    <a:pt x="579370" y="4724151"/>
                    <a:pt x="421598" y="4456576"/>
                    <a:pt x="312545" y="4165205"/>
                  </a:cubicBezTo>
                  <a:cubicBezTo>
                    <a:pt x="199369" y="3863153"/>
                    <a:pt x="142032" y="3544237"/>
                    <a:pt x="142032" y="3217451"/>
                  </a:cubicBezTo>
                  <a:cubicBezTo>
                    <a:pt x="142032" y="2857688"/>
                    <a:pt x="211174" y="2509166"/>
                    <a:pt x="347210" y="2181444"/>
                  </a:cubicBezTo>
                  <a:cubicBezTo>
                    <a:pt x="478561" y="1865339"/>
                    <a:pt x="666688" y="1581275"/>
                    <a:pt x="906155" y="1337497"/>
                  </a:cubicBezTo>
                  <a:cubicBezTo>
                    <a:pt x="1396334" y="838512"/>
                    <a:pt x="2047469" y="563818"/>
                    <a:pt x="2739265" y="563818"/>
                  </a:cubicBezTo>
                  <a:cubicBezTo>
                    <a:pt x="3094157" y="563818"/>
                    <a:pt x="3478280" y="673808"/>
                    <a:pt x="3849849" y="881796"/>
                  </a:cubicBezTo>
                  <a:cubicBezTo>
                    <a:pt x="4226851" y="1092783"/>
                    <a:pt x="4567316" y="1390338"/>
                    <a:pt x="4834515" y="1742419"/>
                  </a:cubicBezTo>
                  <a:cubicBezTo>
                    <a:pt x="5070798" y="2053653"/>
                    <a:pt x="5240374" y="2399363"/>
                    <a:pt x="5325256" y="2742076"/>
                  </a:cubicBezTo>
                  <a:cubicBezTo>
                    <a:pt x="5414634" y="3102964"/>
                    <a:pt x="5411824" y="3458044"/>
                    <a:pt x="5317011" y="3797009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1873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0394888-C50F-41C1-92D4-0E2B4315A8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9149" y="231462"/>
              <a:ext cx="5953893" cy="6444167"/>
            </a:xfrm>
            <a:custGeom>
              <a:avLst/>
              <a:gdLst>
                <a:gd name="connsiteX0" fmla="*/ 2739452 w 5953893"/>
                <a:gd name="connsiteY0" fmla="*/ 0 h 6434152"/>
                <a:gd name="connsiteX1" fmla="*/ 0 w 5953893"/>
                <a:gd name="connsiteY1" fmla="*/ 1610693 h 6434152"/>
                <a:gd name="connsiteX2" fmla="*/ 0 w 5953893"/>
                <a:gd name="connsiteY2" fmla="*/ 4823273 h 6434152"/>
                <a:gd name="connsiteX3" fmla="*/ 352456 w 5953893"/>
                <a:gd name="connsiteY3" fmla="*/ 5326193 h 6434152"/>
                <a:gd name="connsiteX4" fmla="*/ 2739452 w 5953893"/>
                <a:gd name="connsiteY4" fmla="*/ 6434153 h 6434152"/>
                <a:gd name="connsiteX5" fmla="*/ 4618282 w 5953893"/>
                <a:gd name="connsiteY5" fmla="*/ 5167859 h 6434152"/>
                <a:gd name="connsiteX6" fmla="*/ 5860029 w 5953893"/>
                <a:gd name="connsiteY6" fmla="*/ 3948409 h 6434152"/>
                <a:gd name="connsiteX7" fmla="*/ 2739452 w 5953893"/>
                <a:gd name="connsiteY7" fmla="*/ 0 h 6434152"/>
                <a:gd name="connsiteX8" fmla="*/ 5208520 w 5953893"/>
                <a:gd name="connsiteY8" fmla="*/ 3766654 h 6434152"/>
                <a:gd name="connsiteX9" fmla="*/ 5094782 w 5953893"/>
                <a:gd name="connsiteY9" fmla="*/ 4022985 h 6434152"/>
                <a:gd name="connsiteX10" fmla="*/ 4888855 w 5953893"/>
                <a:gd name="connsiteY10" fmla="*/ 4150777 h 6434152"/>
                <a:gd name="connsiteX11" fmla="*/ 4135411 w 5953893"/>
                <a:gd name="connsiteY11" fmla="*/ 4694170 h 6434152"/>
                <a:gd name="connsiteX12" fmla="*/ 3821555 w 5953893"/>
                <a:gd name="connsiteY12" fmla="*/ 5029762 h 6434152"/>
                <a:gd name="connsiteX13" fmla="*/ 2739265 w 5953893"/>
                <a:gd name="connsiteY13" fmla="*/ 5758097 h 6434152"/>
                <a:gd name="connsiteX14" fmla="*/ 1695575 w 5953893"/>
                <a:gd name="connsiteY14" fmla="*/ 5523876 h 6434152"/>
                <a:gd name="connsiteX15" fmla="*/ 866619 w 5953893"/>
                <a:gd name="connsiteY15" fmla="*/ 4887356 h 6434152"/>
                <a:gd name="connsiteX16" fmla="*/ 417851 w 5953893"/>
                <a:gd name="connsiteY16" fmla="*/ 4125481 h 6434152"/>
                <a:gd name="connsiteX17" fmla="*/ 254645 w 5953893"/>
                <a:gd name="connsiteY17" fmla="*/ 3217264 h 6434152"/>
                <a:gd name="connsiteX18" fmla="*/ 451204 w 5953893"/>
                <a:gd name="connsiteY18" fmla="*/ 2224540 h 6434152"/>
                <a:gd name="connsiteX19" fmla="*/ 986540 w 5953893"/>
                <a:gd name="connsiteY19" fmla="*/ 1416383 h 6434152"/>
                <a:gd name="connsiteX20" fmla="*/ 2739452 w 5953893"/>
                <a:gd name="connsiteY20" fmla="*/ 676244 h 6434152"/>
                <a:gd name="connsiteX21" fmla="*/ 3794947 w 5953893"/>
                <a:gd name="connsiteY21" fmla="*/ 979795 h 6434152"/>
                <a:gd name="connsiteX22" fmla="*/ 4744762 w 5953893"/>
                <a:gd name="connsiteY22" fmla="*/ 1810250 h 6434152"/>
                <a:gd name="connsiteX23" fmla="*/ 5215827 w 5953893"/>
                <a:gd name="connsiteY23" fmla="*/ 2768871 h 6434152"/>
                <a:gd name="connsiteX24" fmla="*/ 5208520 w 5953893"/>
                <a:gd name="connsiteY24" fmla="*/ 3766654 h 64341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953893" h="6434152">
                  <a:moveTo>
                    <a:pt x="2739452" y="0"/>
                  </a:moveTo>
                  <a:cubicBezTo>
                    <a:pt x="1568346" y="0"/>
                    <a:pt x="546204" y="647950"/>
                    <a:pt x="0" y="1610693"/>
                  </a:cubicBezTo>
                  <a:lnTo>
                    <a:pt x="0" y="4823273"/>
                  </a:lnTo>
                  <a:cubicBezTo>
                    <a:pt x="101746" y="5002593"/>
                    <a:pt x="219793" y="5171045"/>
                    <a:pt x="352456" y="5326193"/>
                  </a:cubicBezTo>
                  <a:cubicBezTo>
                    <a:pt x="932013" y="6005060"/>
                    <a:pt x="1786453" y="6434153"/>
                    <a:pt x="2739452" y="6434153"/>
                  </a:cubicBezTo>
                  <a:cubicBezTo>
                    <a:pt x="3612442" y="6434153"/>
                    <a:pt x="4046220" y="5750227"/>
                    <a:pt x="4618282" y="5167859"/>
                  </a:cubicBezTo>
                  <a:cubicBezTo>
                    <a:pt x="5190344" y="4585679"/>
                    <a:pt x="5621311" y="4803036"/>
                    <a:pt x="5860029" y="3948409"/>
                  </a:cubicBezTo>
                  <a:cubicBezTo>
                    <a:pt x="6403423" y="2003810"/>
                    <a:pt x="4485244" y="0"/>
                    <a:pt x="2739452" y="0"/>
                  </a:cubicBezTo>
                  <a:close/>
                  <a:moveTo>
                    <a:pt x="5208520" y="3766654"/>
                  </a:moveTo>
                  <a:cubicBezTo>
                    <a:pt x="5173667" y="3891634"/>
                    <a:pt x="5133194" y="3982699"/>
                    <a:pt x="5094782" y="4022985"/>
                  </a:cubicBezTo>
                  <a:cubicBezTo>
                    <a:pt x="5060492" y="4058962"/>
                    <a:pt x="4984792" y="4099435"/>
                    <a:pt x="4888855" y="4150777"/>
                  </a:cubicBezTo>
                  <a:cubicBezTo>
                    <a:pt x="4693420" y="4255333"/>
                    <a:pt x="4426033" y="4398489"/>
                    <a:pt x="4135411" y="4694170"/>
                  </a:cubicBezTo>
                  <a:cubicBezTo>
                    <a:pt x="4024297" y="4807158"/>
                    <a:pt x="3921239" y="4920334"/>
                    <a:pt x="3821555" y="5029762"/>
                  </a:cubicBezTo>
                  <a:cubicBezTo>
                    <a:pt x="3385341" y="5508324"/>
                    <a:pt x="3138940" y="5758097"/>
                    <a:pt x="2739265" y="5758097"/>
                  </a:cubicBezTo>
                  <a:cubicBezTo>
                    <a:pt x="2374442" y="5758097"/>
                    <a:pt x="2023297" y="5679211"/>
                    <a:pt x="1695575" y="5523876"/>
                  </a:cubicBezTo>
                  <a:cubicBezTo>
                    <a:pt x="1381906" y="5375098"/>
                    <a:pt x="1095219" y="5154930"/>
                    <a:pt x="866619" y="4887356"/>
                  </a:cubicBezTo>
                  <a:cubicBezTo>
                    <a:pt x="673246" y="4661005"/>
                    <a:pt x="522220" y="4404673"/>
                    <a:pt x="417851" y="4125481"/>
                  </a:cubicBezTo>
                  <a:cubicBezTo>
                    <a:pt x="309547" y="3836171"/>
                    <a:pt x="254645" y="3530558"/>
                    <a:pt x="254645" y="3217264"/>
                  </a:cubicBezTo>
                  <a:cubicBezTo>
                    <a:pt x="254645" y="2872490"/>
                    <a:pt x="320790" y="2538585"/>
                    <a:pt x="451204" y="2224540"/>
                  </a:cubicBezTo>
                  <a:cubicBezTo>
                    <a:pt x="577121" y="1921739"/>
                    <a:pt x="757191" y="1649855"/>
                    <a:pt x="986540" y="1416383"/>
                  </a:cubicBezTo>
                  <a:cubicBezTo>
                    <a:pt x="1455357" y="939134"/>
                    <a:pt x="2078011" y="676244"/>
                    <a:pt x="2739452" y="676244"/>
                  </a:cubicBezTo>
                  <a:cubicBezTo>
                    <a:pt x="3075232" y="676244"/>
                    <a:pt x="3440243" y="781175"/>
                    <a:pt x="3794947" y="979795"/>
                  </a:cubicBezTo>
                  <a:cubicBezTo>
                    <a:pt x="4158459" y="1183286"/>
                    <a:pt x="4486931" y="1470348"/>
                    <a:pt x="4744762" y="1810250"/>
                  </a:cubicBezTo>
                  <a:cubicBezTo>
                    <a:pt x="4971862" y="2109491"/>
                    <a:pt x="5134693" y="2440961"/>
                    <a:pt x="5215827" y="2768871"/>
                  </a:cubicBezTo>
                  <a:cubicBezTo>
                    <a:pt x="5300334" y="3110834"/>
                    <a:pt x="5297898" y="3446614"/>
                    <a:pt x="5208520" y="376665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1873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 useBgFill="1">
          <p:nvSpPr>
            <p:cNvPr id="15" name="Freeform: Shape 14">
              <a:extLst>
                <a:ext uri="{FF2B5EF4-FFF2-40B4-BE49-F238E27FC236}">
                  <a16:creationId xmlns:a16="http://schemas.microsoft.com/office/drawing/2014/main" id="{F22C906F-48B7-4ABF-B36E-0C0A056A57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9149" y="3725"/>
              <a:ext cx="5855313" cy="6880645"/>
            </a:xfrm>
            <a:custGeom>
              <a:avLst/>
              <a:gdLst>
                <a:gd name="connsiteX0" fmla="*/ 5855313 w 5855313"/>
                <a:gd name="connsiteY0" fmla="*/ 4717843 h 6880645"/>
                <a:gd name="connsiteX1" fmla="*/ 5855313 w 5855313"/>
                <a:gd name="connsiteY1" fmla="*/ 6880645 h 6880645"/>
                <a:gd name="connsiteX2" fmla="*/ 0 w 5855313"/>
                <a:gd name="connsiteY2" fmla="*/ 6880645 h 6880645"/>
                <a:gd name="connsiteX3" fmla="*/ 0 w 5855313"/>
                <a:gd name="connsiteY3" fmla="*/ 5268859 h 6880645"/>
                <a:gd name="connsiteX4" fmla="*/ 36130 w 5855313"/>
                <a:gd name="connsiteY4" fmla="*/ 5327430 h 6880645"/>
                <a:gd name="connsiteX5" fmla="*/ 2782721 w 5855313"/>
                <a:gd name="connsiteY5" fmla="*/ 6765687 h 6880645"/>
                <a:gd name="connsiteX6" fmla="*/ 5834702 w 5855313"/>
                <a:gd name="connsiteY6" fmla="*/ 4773305 h 6880645"/>
                <a:gd name="connsiteX7" fmla="*/ 9148 w 5855313"/>
                <a:gd name="connsiteY7" fmla="*/ 0 h 6880645"/>
                <a:gd name="connsiteX8" fmla="*/ 5855312 w 5855313"/>
                <a:gd name="connsiteY8" fmla="*/ 0 h 6880645"/>
                <a:gd name="connsiteX9" fmla="*/ 5855312 w 5855313"/>
                <a:gd name="connsiteY9" fmla="*/ 96759 h 6880645"/>
                <a:gd name="connsiteX10" fmla="*/ 5855313 w 5855313"/>
                <a:gd name="connsiteY10" fmla="*/ 96759 h 6880645"/>
                <a:gd name="connsiteX11" fmla="*/ 5855313 w 5855313"/>
                <a:gd name="connsiteY11" fmla="*/ 2289203 h 6880645"/>
                <a:gd name="connsiteX12" fmla="*/ 5834702 w 5855313"/>
                <a:gd name="connsiteY12" fmla="*/ 2233742 h 6880645"/>
                <a:gd name="connsiteX13" fmla="*/ 2782721 w 5855313"/>
                <a:gd name="connsiteY13" fmla="*/ 241359 h 6880645"/>
                <a:gd name="connsiteX14" fmla="*/ 36130 w 5855313"/>
                <a:gd name="connsiteY14" fmla="*/ 1679616 h 6880645"/>
                <a:gd name="connsiteX15" fmla="*/ 0 w 5855313"/>
                <a:gd name="connsiteY15" fmla="*/ 1738187 h 6880645"/>
                <a:gd name="connsiteX16" fmla="*/ 0 w 5855313"/>
                <a:gd name="connsiteY16" fmla="*/ 96759 h 6880645"/>
                <a:gd name="connsiteX17" fmla="*/ 9148 w 5855313"/>
                <a:gd name="connsiteY17" fmla="*/ 96759 h 68806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855313" h="6880645">
                  <a:moveTo>
                    <a:pt x="5855313" y="4717843"/>
                  </a:moveTo>
                  <a:lnTo>
                    <a:pt x="5855313" y="6880645"/>
                  </a:lnTo>
                  <a:lnTo>
                    <a:pt x="0" y="6880645"/>
                  </a:lnTo>
                  <a:lnTo>
                    <a:pt x="0" y="5268859"/>
                  </a:lnTo>
                  <a:lnTo>
                    <a:pt x="36130" y="5327430"/>
                  </a:lnTo>
                  <a:cubicBezTo>
                    <a:pt x="631370" y="6195172"/>
                    <a:pt x="1639396" y="6765687"/>
                    <a:pt x="2782721" y="6765687"/>
                  </a:cubicBezTo>
                  <a:cubicBezTo>
                    <a:pt x="4154711" y="6765687"/>
                    <a:pt x="5331871" y="5944145"/>
                    <a:pt x="5834702" y="4773305"/>
                  </a:cubicBezTo>
                  <a:close/>
                  <a:moveTo>
                    <a:pt x="9148" y="0"/>
                  </a:moveTo>
                  <a:lnTo>
                    <a:pt x="5855312" y="0"/>
                  </a:lnTo>
                  <a:lnTo>
                    <a:pt x="5855312" y="96759"/>
                  </a:lnTo>
                  <a:lnTo>
                    <a:pt x="5855313" y="96759"/>
                  </a:lnTo>
                  <a:lnTo>
                    <a:pt x="5855313" y="2289203"/>
                  </a:lnTo>
                  <a:lnTo>
                    <a:pt x="5834702" y="2233742"/>
                  </a:lnTo>
                  <a:cubicBezTo>
                    <a:pt x="5331871" y="1062902"/>
                    <a:pt x="4154711" y="241359"/>
                    <a:pt x="2782721" y="241359"/>
                  </a:cubicBezTo>
                  <a:cubicBezTo>
                    <a:pt x="1639396" y="241359"/>
                    <a:pt x="631370" y="811875"/>
                    <a:pt x="36130" y="1679616"/>
                  </a:cubicBezTo>
                  <a:lnTo>
                    <a:pt x="0" y="1738187"/>
                  </a:lnTo>
                  <a:lnTo>
                    <a:pt x="0" y="96759"/>
                  </a:lnTo>
                  <a:lnTo>
                    <a:pt x="9148" y="96759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 useBgFill="1"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ABE2AA-A788-450F-94A8-AED4B698F3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9149" y="26370"/>
              <a:ext cx="6254832" cy="6864558"/>
            </a:xfrm>
            <a:custGeom>
              <a:avLst/>
              <a:gdLst>
                <a:gd name="connsiteX0" fmla="*/ 2766060 w 6254832"/>
                <a:gd name="connsiteY0" fmla="*/ 0 h 6864558"/>
                <a:gd name="connsiteX1" fmla="*/ 0 w 6254832"/>
                <a:gd name="connsiteY1" fmla="*/ 1340683 h 6864558"/>
                <a:gd name="connsiteX2" fmla="*/ 0 w 6254832"/>
                <a:gd name="connsiteY2" fmla="*/ 2201306 h 6864558"/>
                <a:gd name="connsiteX3" fmla="*/ 1312 w 6254832"/>
                <a:gd name="connsiteY3" fmla="*/ 2197746 h 6864558"/>
                <a:gd name="connsiteX4" fmla="*/ 612723 w 6254832"/>
                <a:gd name="connsiteY4" fmla="*/ 1201649 h 6864558"/>
                <a:gd name="connsiteX5" fmla="*/ 1571344 w 6254832"/>
                <a:gd name="connsiteY5" fmla="*/ 483245 h 6864558"/>
                <a:gd name="connsiteX6" fmla="*/ 1641235 w 6254832"/>
                <a:gd name="connsiteY6" fmla="*/ 452328 h 6864558"/>
                <a:gd name="connsiteX7" fmla="*/ 1711502 w 6254832"/>
                <a:gd name="connsiteY7" fmla="*/ 422348 h 6864558"/>
                <a:gd name="connsiteX8" fmla="*/ 1783080 w 6254832"/>
                <a:gd name="connsiteY8" fmla="*/ 395178 h 6864558"/>
                <a:gd name="connsiteX9" fmla="*/ 1855220 w 6254832"/>
                <a:gd name="connsiteY9" fmla="*/ 369133 h 6864558"/>
                <a:gd name="connsiteX10" fmla="*/ 1928297 w 6254832"/>
                <a:gd name="connsiteY10" fmla="*/ 345711 h 6864558"/>
                <a:gd name="connsiteX11" fmla="*/ 2001749 w 6254832"/>
                <a:gd name="connsiteY11" fmla="*/ 323600 h 6864558"/>
                <a:gd name="connsiteX12" fmla="*/ 2076138 w 6254832"/>
                <a:gd name="connsiteY12" fmla="*/ 304300 h 6864558"/>
                <a:gd name="connsiteX13" fmla="*/ 2113426 w 6254832"/>
                <a:gd name="connsiteY13" fmla="*/ 294744 h 6864558"/>
                <a:gd name="connsiteX14" fmla="*/ 2132163 w 6254832"/>
                <a:gd name="connsiteY14" fmla="*/ 290060 h 6864558"/>
                <a:gd name="connsiteX15" fmla="*/ 2151089 w 6254832"/>
                <a:gd name="connsiteY15" fmla="*/ 286312 h 6864558"/>
                <a:gd name="connsiteX16" fmla="*/ 2763249 w 6254832"/>
                <a:gd name="connsiteY16" fmla="*/ 218482 h 6864558"/>
                <a:gd name="connsiteX17" fmla="*/ 3372225 w 6254832"/>
                <a:gd name="connsiteY17" fmla="*/ 301302 h 6864558"/>
                <a:gd name="connsiteX18" fmla="*/ 3663596 w 6254832"/>
                <a:gd name="connsiteY18" fmla="*/ 398364 h 6864558"/>
                <a:gd name="connsiteX19" fmla="*/ 3941663 w 6254832"/>
                <a:gd name="connsiteY19" fmla="*/ 526717 h 6864558"/>
                <a:gd name="connsiteX20" fmla="*/ 4204366 w 6254832"/>
                <a:gd name="connsiteY20" fmla="*/ 681678 h 6864558"/>
                <a:gd name="connsiteX21" fmla="*/ 4450018 w 6254832"/>
                <a:gd name="connsiteY21" fmla="*/ 860061 h 6864558"/>
                <a:gd name="connsiteX22" fmla="*/ 4678992 w 6254832"/>
                <a:gd name="connsiteY22" fmla="*/ 1057181 h 6864558"/>
                <a:gd name="connsiteX23" fmla="*/ 4889791 w 6254832"/>
                <a:gd name="connsiteY23" fmla="*/ 1271166 h 6864558"/>
                <a:gd name="connsiteX24" fmla="*/ 5083164 w 6254832"/>
                <a:gd name="connsiteY24" fmla="*/ 1498642 h 6864558"/>
                <a:gd name="connsiteX25" fmla="*/ 5257987 w 6254832"/>
                <a:gd name="connsiteY25" fmla="*/ 1738484 h 6864558"/>
                <a:gd name="connsiteX26" fmla="*/ 5413510 w 6254832"/>
                <a:gd name="connsiteY26" fmla="*/ 1989195 h 6864558"/>
                <a:gd name="connsiteX27" fmla="*/ 5548609 w 6254832"/>
                <a:gd name="connsiteY27" fmla="*/ 2249462 h 6864558"/>
                <a:gd name="connsiteX28" fmla="*/ 5747791 w 6254832"/>
                <a:gd name="connsiteY28" fmla="*/ 2795666 h 6864558"/>
                <a:gd name="connsiteX29" fmla="*/ 5806814 w 6254832"/>
                <a:gd name="connsiteY29" fmla="*/ 3078980 h 6864558"/>
                <a:gd name="connsiteX30" fmla="*/ 5816933 w 6254832"/>
                <a:gd name="connsiteY30" fmla="*/ 3150558 h 6864558"/>
                <a:gd name="connsiteX31" fmla="*/ 5825178 w 6254832"/>
                <a:gd name="connsiteY31" fmla="*/ 3222323 h 6864558"/>
                <a:gd name="connsiteX32" fmla="*/ 5831923 w 6254832"/>
                <a:gd name="connsiteY32" fmla="*/ 3294276 h 6864558"/>
                <a:gd name="connsiteX33" fmla="*/ 5836233 w 6254832"/>
                <a:gd name="connsiteY33" fmla="*/ 3366416 h 6864558"/>
                <a:gd name="connsiteX34" fmla="*/ 5833047 w 6254832"/>
                <a:gd name="connsiteY34" fmla="*/ 3655726 h 6864558"/>
                <a:gd name="connsiteX35" fmla="*/ 5827426 w 6254832"/>
                <a:gd name="connsiteY35" fmla="*/ 3728054 h 6864558"/>
                <a:gd name="connsiteX36" fmla="*/ 5819556 w 6254832"/>
                <a:gd name="connsiteY36" fmla="*/ 3800194 h 6864558"/>
                <a:gd name="connsiteX37" fmla="*/ 5809063 w 6254832"/>
                <a:gd name="connsiteY37" fmla="*/ 3872147 h 6864558"/>
                <a:gd name="connsiteX38" fmla="*/ 5796696 w 6254832"/>
                <a:gd name="connsiteY38" fmla="*/ 3943912 h 6864558"/>
                <a:gd name="connsiteX39" fmla="*/ 5725305 w 6254832"/>
                <a:gd name="connsiteY39" fmla="*/ 4225165 h 6864558"/>
                <a:gd name="connsiteX40" fmla="*/ 5605384 w 6254832"/>
                <a:gd name="connsiteY40" fmla="*/ 4478312 h 6864558"/>
                <a:gd name="connsiteX41" fmla="*/ 5412573 w 6254832"/>
                <a:gd name="connsiteY41" fmla="*/ 4677306 h 6864558"/>
                <a:gd name="connsiteX42" fmla="*/ 5155867 w 6254832"/>
                <a:gd name="connsiteY42" fmla="*/ 4834703 h 6864558"/>
                <a:gd name="connsiteX43" fmla="*/ 4645452 w 6254832"/>
                <a:gd name="connsiteY43" fmla="*/ 5207396 h 6864558"/>
                <a:gd name="connsiteX44" fmla="*/ 4536211 w 6254832"/>
                <a:gd name="connsiteY44" fmla="*/ 5319072 h 6864558"/>
                <a:gd name="connsiteX45" fmla="*/ 4430343 w 6254832"/>
                <a:gd name="connsiteY45" fmla="*/ 5432061 h 6864558"/>
                <a:gd name="connsiteX46" fmla="*/ 4220668 w 6254832"/>
                <a:gd name="connsiteY46" fmla="*/ 5657663 h 6864558"/>
                <a:gd name="connsiteX47" fmla="*/ 4115174 w 6254832"/>
                <a:gd name="connsiteY47" fmla="*/ 5768777 h 6864558"/>
                <a:gd name="connsiteX48" fmla="*/ 4007245 w 6254832"/>
                <a:gd name="connsiteY48" fmla="*/ 5876707 h 6864558"/>
                <a:gd name="connsiteX49" fmla="*/ 3781081 w 6254832"/>
                <a:gd name="connsiteY49" fmla="*/ 6078887 h 6864558"/>
                <a:gd name="connsiteX50" fmla="*/ 3534493 w 6254832"/>
                <a:gd name="connsiteY50" fmla="*/ 6249775 h 6864558"/>
                <a:gd name="connsiteX51" fmla="*/ 3265232 w 6254832"/>
                <a:gd name="connsiteY51" fmla="*/ 6373068 h 6864558"/>
                <a:gd name="connsiteX52" fmla="*/ 3194779 w 6254832"/>
                <a:gd name="connsiteY52" fmla="*/ 6394804 h 6864558"/>
                <a:gd name="connsiteX53" fmla="*/ 3123575 w 6254832"/>
                <a:gd name="connsiteY53" fmla="*/ 6412792 h 6864558"/>
                <a:gd name="connsiteX54" fmla="*/ 3051435 w 6254832"/>
                <a:gd name="connsiteY54" fmla="*/ 6426471 h 6864558"/>
                <a:gd name="connsiteX55" fmla="*/ 2978733 w 6254832"/>
                <a:gd name="connsiteY55" fmla="*/ 6436214 h 6864558"/>
                <a:gd name="connsiteX56" fmla="*/ 2905656 w 6254832"/>
                <a:gd name="connsiteY56" fmla="*/ 6442211 h 6864558"/>
                <a:gd name="connsiteX57" fmla="*/ 2832204 w 6254832"/>
                <a:gd name="connsiteY57" fmla="*/ 6444459 h 6864558"/>
                <a:gd name="connsiteX58" fmla="*/ 2758565 w 6254832"/>
                <a:gd name="connsiteY58" fmla="*/ 6443335 h 6864558"/>
                <a:gd name="connsiteX59" fmla="*/ 2683239 w 6254832"/>
                <a:gd name="connsiteY59" fmla="*/ 6438463 h 6864558"/>
                <a:gd name="connsiteX60" fmla="*/ 2091503 w 6254832"/>
                <a:gd name="connsiteY60" fmla="*/ 6343275 h 6864558"/>
                <a:gd name="connsiteX61" fmla="*/ 1948347 w 6254832"/>
                <a:gd name="connsiteY61" fmla="*/ 6301490 h 6864558"/>
                <a:gd name="connsiteX62" fmla="*/ 1807626 w 6254832"/>
                <a:gd name="connsiteY62" fmla="*/ 6252585 h 6864558"/>
                <a:gd name="connsiteX63" fmla="*/ 1738297 w 6254832"/>
                <a:gd name="connsiteY63" fmla="*/ 6225790 h 6864558"/>
                <a:gd name="connsiteX64" fmla="*/ 1669529 w 6254832"/>
                <a:gd name="connsiteY64" fmla="*/ 6197684 h 6864558"/>
                <a:gd name="connsiteX65" fmla="*/ 1635239 w 6254832"/>
                <a:gd name="connsiteY65" fmla="*/ 6183630 h 6864558"/>
                <a:gd name="connsiteX66" fmla="*/ 1601699 w 6254832"/>
                <a:gd name="connsiteY66" fmla="*/ 6167891 h 6864558"/>
                <a:gd name="connsiteX67" fmla="*/ 1534618 w 6254832"/>
                <a:gd name="connsiteY67" fmla="*/ 6136411 h 6864558"/>
                <a:gd name="connsiteX68" fmla="*/ 592299 w 6254832"/>
                <a:gd name="connsiteY68" fmla="*/ 5443116 h 6864558"/>
                <a:gd name="connsiteX69" fmla="*/ 0 w 6254832"/>
                <a:gd name="connsiteY69" fmla="*/ 4496675 h 6864558"/>
                <a:gd name="connsiteX70" fmla="*/ 0 w 6254832"/>
                <a:gd name="connsiteY70" fmla="*/ 5523875 h 6864558"/>
                <a:gd name="connsiteX71" fmla="*/ 2766060 w 6254832"/>
                <a:gd name="connsiteY71" fmla="*/ 6864559 h 6864558"/>
                <a:gd name="connsiteX72" fmla="*/ 6254833 w 6254832"/>
                <a:gd name="connsiteY72" fmla="*/ 3432373 h 6864558"/>
                <a:gd name="connsiteX73" fmla="*/ 2766060 w 6254832"/>
                <a:gd name="connsiteY73" fmla="*/ 0 h 6864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6254832" h="6864558">
                  <a:moveTo>
                    <a:pt x="2766060" y="0"/>
                  </a:moveTo>
                  <a:cubicBezTo>
                    <a:pt x="1639549" y="0"/>
                    <a:pt x="637831" y="525405"/>
                    <a:pt x="0" y="1340683"/>
                  </a:cubicBezTo>
                  <a:lnTo>
                    <a:pt x="0" y="2201306"/>
                  </a:lnTo>
                  <a:cubicBezTo>
                    <a:pt x="375" y="2200181"/>
                    <a:pt x="937" y="2198870"/>
                    <a:pt x="1312" y="2197746"/>
                  </a:cubicBezTo>
                  <a:cubicBezTo>
                    <a:pt x="142969" y="1837045"/>
                    <a:pt x="347959" y="1497143"/>
                    <a:pt x="612723" y="1201649"/>
                  </a:cubicBezTo>
                  <a:cubicBezTo>
                    <a:pt x="876550" y="906155"/>
                    <a:pt x="1201836" y="655258"/>
                    <a:pt x="1571344" y="483245"/>
                  </a:cubicBezTo>
                  <a:lnTo>
                    <a:pt x="1641235" y="452328"/>
                  </a:lnTo>
                  <a:cubicBezTo>
                    <a:pt x="1664658" y="442210"/>
                    <a:pt x="1687518" y="430967"/>
                    <a:pt x="1711502" y="422348"/>
                  </a:cubicBezTo>
                  <a:lnTo>
                    <a:pt x="1783080" y="395178"/>
                  </a:lnTo>
                  <a:cubicBezTo>
                    <a:pt x="1807064" y="386372"/>
                    <a:pt x="1830674" y="376441"/>
                    <a:pt x="1855220" y="369133"/>
                  </a:cubicBezTo>
                  <a:lnTo>
                    <a:pt x="1928297" y="345711"/>
                  </a:lnTo>
                  <a:cubicBezTo>
                    <a:pt x="1952656" y="338028"/>
                    <a:pt x="1976828" y="329409"/>
                    <a:pt x="2001749" y="323600"/>
                  </a:cubicBezTo>
                  <a:lnTo>
                    <a:pt x="2076138" y="304300"/>
                  </a:lnTo>
                  <a:lnTo>
                    <a:pt x="2113426" y="294744"/>
                  </a:lnTo>
                  <a:lnTo>
                    <a:pt x="2132163" y="290060"/>
                  </a:lnTo>
                  <a:lnTo>
                    <a:pt x="2151089" y="286312"/>
                  </a:lnTo>
                  <a:cubicBezTo>
                    <a:pt x="2351395" y="241716"/>
                    <a:pt x="2557322" y="219044"/>
                    <a:pt x="2763249" y="218482"/>
                  </a:cubicBezTo>
                  <a:cubicBezTo>
                    <a:pt x="2968802" y="218294"/>
                    <a:pt x="3174167" y="247900"/>
                    <a:pt x="3372225" y="301302"/>
                  </a:cubicBezTo>
                  <a:cubicBezTo>
                    <a:pt x="3471347" y="327910"/>
                    <a:pt x="3568596" y="360513"/>
                    <a:pt x="3663596" y="398364"/>
                  </a:cubicBezTo>
                  <a:cubicBezTo>
                    <a:pt x="3758784" y="435652"/>
                    <a:pt x="3851348" y="479311"/>
                    <a:pt x="3941663" y="526717"/>
                  </a:cubicBezTo>
                  <a:cubicBezTo>
                    <a:pt x="4031979" y="573936"/>
                    <a:pt x="4119297" y="626402"/>
                    <a:pt x="4204366" y="681678"/>
                  </a:cubicBezTo>
                  <a:cubicBezTo>
                    <a:pt x="4289060" y="737516"/>
                    <a:pt x="4370944" y="797289"/>
                    <a:pt x="4450018" y="860061"/>
                  </a:cubicBezTo>
                  <a:cubicBezTo>
                    <a:pt x="4529091" y="922832"/>
                    <a:pt x="4605540" y="988601"/>
                    <a:pt x="4678992" y="1057181"/>
                  </a:cubicBezTo>
                  <a:cubicBezTo>
                    <a:pt x="4752444" y="1125574"/>
                    <a:pt x="4822335" y="1197527"/>
                    <a:pt x="4889791" y="1271166"/>
                  </a:cubicBezTo>
                  <a:cubicBezTo>
                    <a:pt x="4957247" y="1344805"/>
                    <a:pt x="5021705" y="1420693"/>
                    <a:pt x="5083164" y="1498642"/>
                  </a:cubicBezTo>
                  <a:cubicBezTo>
                    <a:pt x="5144062" y="1576965"/>
                    <a:pt x="5202899" y="1656601"/>
                    <a:pt x="5257987" y="1738484"/>
                  </a:cubicBezTo>
                  <a:cubicBezTo>
                    <a:pt x="5313076" y="1820368"/>
                    <a:pt x="5365354" y="1903751"/>
                    <a:pt x="5413510" y="1989195"/>
                  </a:cubicBezTo>
                  <a:cubicBezTo>
                    <a:pt x="5462041" y="2074451"/>
                    <a:pt x="5507011" y="2161207"/>
                    <a:pt x="5548609" y="2249462"/>
                  </a:cubicBezTo>
                  <a:cubicBezTo>
                    <a:pt x="5631430" y="2426158"/>
                    <a:pt x="5698323" y="2608851"/>
                    <a:pt x="5747791" y="2795666"/>
                  </a:cubicBezTo>
                  <a:cubicBezTo>
                    <a:pt x="5771963" y="2889167"/>
                    <a:pt x="5791825" y="2983792"/>
                    <a:pt x="5806814" y="3078980"/>
                  </a:cubicBezTo>
                  <a:cubicBezTo>
                    <a:pt x="5810562" y="3102777"/>
                    <a:pt x="5814497" y="3126574"/>
                    <a:pt x="5816933" y="3150558"/>
                  </a:cubicBezTo>
                  <a:cubicBezTo>
                    <a:pt x="5819556" y="3174542"/>
                    <a:pt x="5823304" y="3198339"/>
                    <a:pt x="5825178" y="3222323"/>
                  </a:cubicBezTo>
                  <a:cubicBezTo>
                    <a:pt x="5827426" y="3246308"/>
                    <a:pt x="5830050" y="3270292"/>
                    <a:pt x="5831923" y="3294276"/>
                  </a:cubicBezTo>
                  <a:lnTo>
                    <a:pt x="5836233" y="3366416"/>
                  </a:lnTo>
                  <a:cubicBezTo>
                    <a:pt x="5839981" y="3462728"/>
                    <a:pt x="5839981" y="3559227"/>
                    <a:pt x="5833047" y="3655726"/>
                  </a:cubicBezTo>
                  <a:cubicBezTo>
                    <a:pt x="5830986" y="3679711"/>
                    <a:pt x="5830237" y="3704069"/>
                    <a:pt x="5827426" y="3728054"/>
                  </a:cubicBezTo>
                  <a:lnTo>
                    <a:pt x="5819556" y="3800194"/>
                  </a:lnTo>
                  <a:lnTo>
                    <a:pt x="5809063" y="3872147"/>
                  </a:lnTo>
                  <a:cubicBezTo>
                    <a:pt x="5805690" y="3896131"/>
                    <a:pt x="5800818" y="3919928"/>
                    <a:pt x="5796696" y="3943912"/>
                  </a:cubicBezTo>
                  <a:cubicBezTo>
                    <a:pt x="5778708" y="4039287"/>
                    <a:pt x="5755848" y="4134662"/>
                    <a:pt x="5725305" y="4225165"/>
                  </a:cubicBezTo>
                  <a:cubicBezTo>
                    <a:pt x="5694763" y="4315669"/>
                    <a:pt x="5656726" y="4402237"/>
                    <a:pt x="5605384" y="4478312"/>
                  </a:cubicBezTo>
                  <a:cubicBezTo>
                    <a:pt x="5554980" y="4555324"/>
                    <a:pt x="5489960" y="4620718"/>
                    <a:pt x="5412573" y="4677306"/>
                  </a:cubicBezTo>
                  <a:cubicBezTo>
                    <a:pt x="5335374" y="4734269"/>
                    <a:pt x="5245995" y="4782987"/>
                    <a:pt x="5155867" y="4834703"/>
                  </a:cubicBezTo>
                  <a:cubicBezTo>
                    <a:pt x="4973924" y="4936261"/>
                    <a:pt x="4794791" y="5058806"/>
                    <a:pt x="4645452" y="5207396"/>
                  </a:cubicBezTo>
                  <a:cubicBezTo>
                    <a:pt x="4607414" y="5244497"/>
                    <a:pt x="4571813" y="5281597"/>
                    <a:pt x="4536211" y="5319072"/>
                  </a:cubicBezTo>
                  <a:lnTo>
                    <a:pt x="4430343" y="5432061"/>
                  </a:lnTo>
                  <a:cubicBezTo>
                    <a:pt x="4360264" y="5507574"/>
                    <a:pt x="4290934" y="5583087"/>
                    <a:pt x="4220668" y="5657663"/>
                  </a:cubicBezTo>
                  <a:cubicBezTo>
                    <a:pt x="4185628" y="5694951"/>
                    <a:pt x="4150589" y="5732052"/>
                    <a:pt x="4115174" y="5768777"/>
                  </a:cubicBezTo>
                  <a:cubicBezTo>
                    <a:pt x="4079573" y="5805316"/>
                    <a:pt x="4043597" y="5841292"/>
                    <a:pt x="4007245" y="5876707"/>
                  </a:cubicBezTo>
                  <a:cubicBezTo>
                    <a:pt x="3934543" y="5947723"/>
                    <a:pt x="3859405" y="6015740"/>
                    <a:pt x="3781081" y="6078887"/>
                  </a:cubicBezTo>
                  <a:cubicBezTo>
                    <a:pt x="3702945" y="6142220"/>
                    <a:pt x="3620312" y="6199557"/>
                    <a:pt x="3534493" y="6249775"/>
                  </a:cubicBezTo>
                  <a:cubicBezTo>
                    <a:pt x="3448300" y="6299429"/>
                    <a:pt x="3358359" y="6341589"/>
                    <a:pt x="3265232" y="6373068"/>
                  </a:cubicBezTo>
                  <a:cubicBezTo>
                    <a:pt x="3241998" y="6381313"/>
                    <a:pt x="3218201" y="6387497"/>
                    <a:pt x="3194779" y="6394804"/>
                  </a:cubicBezTo>
                  <a:cubicBezTo>
                    <a:pt x="3171169" y="6401175"/>
                    <a:pt x="3147185" y="6406797"/>
                    <a:pt x="3123575" y="6412792"/>
                  </a:cubicBezTo>
                  <a:cubicBezTo>
                    <a:pt x="3099404" y="6417477"/>
                    <a:pt x="3075420" y="6422161"/>
                    <a:pt x="3051435" y="6426471"/>
                  </a:cubicBezTo>
                  <a:cubicBezTo>
                    <a:pt x="3027076" y="6429657"/>
                    <a:pt x="3002904" y="6433591"/>
                    <a:pt x="2978733" y="6436214"/>
                  </a:cubicBezTo>
                  <a:cubicBezTo>
                    <a:pt x="2954374" y="6438088"/>
                    <a:pt x="2930015" y="6440899"/>
                    <a:pt x="2905656" y="6442211"/>
                  </a:cubicBezTo>
                  <a:cubicBezTo>
                    <a:pt x="2881109" y="6442960"/>
                    <a:pt x="2856751" y="6444272"/>
                    <a:pt x="2832204" y="6444459"/>
                  </a:cubicBezTo>
                  <a:cubicBezTo>
                    <a:pt x="2807658" y="6444084"/>
                    <a:pt x="2783298" y="6444084"/>
                    <a:pt x="2758565" y="6443335"/>
                  </a:cubicBezTo>
                  <a:lnTo>
                    <a:pt x="2683239" y="6438463"/>
                  </a:lnTo>
                  <a:cubicBezTo>
                    <a:pt x="2482559" y="6425909"/>
                    <a:pt x="2284126" y="6393492"/>
                    <a:pt x="2091503" y="6343275"/>
                  </a:cubicBezTo>
                  <a:lnTo>
                    <a:pt x="1948347" y="6301490"/>
                  </a:lnTo>
                  <a:cubicBezTo>
                    <a:pt x="1901127" y="6286126"/>
                    <a:pt x="1854658" y="6268699"/>
                    <a:pt x="1807626" y="6252585"/>
                  </a:cubicBezTo>
                  <a:cubicBezTo>
                    <a:pt x="1784017" y="6245090"/>
                    <a:pt x="1761344" y="6234972"/>
                    <a:pt x="1738297" y="6225790"/>
                  </a:cubicBezTo>
                  <a:lnTo>
                    <a:pt x="1669529" y="6197684"/>
                  </a:lnTo>
                  <a:lnTo>
                    <a:pt x="1635239" y="6183630"/>
                  </a:lnTo>
                  <a:lnTo>
                    <a:pt x="1601699" y="6167891"/>
                  </a:lnTo>
                  <a:lnTo>
                    <a:pt x="1534618" y="6136411"/>
                  </a:lnTo>
                  <a:cubicBezTo>
                    <a:pt x="1179164" y="5964961"/>
                    <a:pt x="857250" y="5729616"/>
                    <a:pt x="592299" y="5443116"/>
                  </a:cubicBezTo>
                  <a:cubicBezTo>
                    <a:pt x="336904" y="5166173"/>
                    <a:pt x="137160" y="4842573"/>
                    <a:pt x="0" y="4496675"/>
                  </a:cubicBezTo>
                  <a:lnTo>
                    <a:pt x="0" y="5523875"/>
                  </a:lnTo>
                  <a:cubicBezTo>
                    <a:pt x="637831" y="6338966"/>
                    <a:pt x="1639549" y="6864559"/>
                    <a:pt x="2766060" y="6864559"/>
                  </a:cubicBezTo>
                  <a:cubicBezTo>
                    <a:pt x="4692858" y="6864559"/>
                    <a:pt x="6254833" y="5327879"/>
                    <a:pt x="6254833" y="3432373"/>
                  </a:cubicBezTo>
                  <a:cubicBezTo>
                    <a:pt x="6254833" y="1536679"/>
                    <a:pt x="4692858" y="0"/>
                    <a:pt x="2766060" y="0"/>
                  </a:cubicBezTo>
                  <a:close/>
                </a:path>
              </a:pathLst>
            </a:custGeom>
            <a:ln w="1873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E18AD2F-5470-025D-C256-5604E4791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155241"/>
          </a:xfrm>
        </p:spPr>
        <p:txBody>
          <a:bodyPr anchor="b">
            <a:normAutofit/>
          </a:bodyPr>
          <a:lstStyle/>
          <a:p>
            <a:r>
              <a:rPr lang="en-GB" sz="3600">
                <a:solidFill>
                  <a:schemeClr val="tx2"/>
                </a:solidFill>
              </a:rPr>
              <a:t>Innritun vorið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BECE2-5A34-9CE7-8C2E-7094E287B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15756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GB" sz="1800" dirty="0">
                <a:solidFill>
                  <a:schemeClr val="tx2"/>
                </a:solidFill>
              </a:rPr>
              <a:t>Ekki </a:t>
            </a:r>
            <a:r>
              <a:rPr lang="en-GB" sz="1800" dirty="0" err="1">
                <a:solidFill>
                  <a:schemeClr val="tx2"/>
                </a:solidFill>
              </a:rPr>
              <a:t>verður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 dirty="0" err="1">
                <a:solidFill>
                  <a:schemeClr val="tx2"/>
                </a:solidFill>
              </a:rPr>
              <a:t>sérstök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 dirty="0" err="1">
                <a:solidFill>
                  <a:schemeClr val="tx2"/>
                </a:solidFill>
              </a:rPr>
              <a:t>forinnritun</a:t>
            </a:r>
            <a:r>
              <a:rPr lang="en-GB" sz="1800" dirty="0">
                <a:solidFill>
                  <a:schemeClr val="tx2"/>
                </a:solidFill>
              </a:rPr>
              <a:t> í </a:t>
            </a:r>
            <a:r>
              <a:rPr lang="en-GB" sz="1800" dirty="0" err="1">
                <a:solidFill>
                  <a:schemeClr val="tx2"/>
                </a:solidFill>
              </a:rPr>
              <a:t>ár</a:t>
            </a:r>
            <a:r>
              <a:rPr lang="en-GB" sz="1800" dirty="0">
                <a:solidFill>
                  <a:schemeClr val="tx2"/>
                </a:solidFill>
              </a:rPr>
              <a:t>. </a:t>
            </a:r>
          </a:p>
          <a:p>
            <a:pPr marL="0" indent="0">
              <a:buNone/>
            </a:pPr>
            <a:endParaRPr lang="en-GB" sz="1800" dirty="0">
              <a:solidFill>
                <a:schemeClr val="tx2"/>
              </a:solidFill>
            </a:endParaRPr>
          </a:p>
          <a:p>
            <a:r>
              <a:rPr lang="en-GB" sz="1800" dirty="0" err="1">
                <a:solidFill>
                  <a:schemeClr val="tx2"/>
                </a:solidFill>
              </a:rPr>
              <a:t>Innritun</a:t>
            </a:r>
            <a:r>
              <a:rPr lang="en-GB" sz="1800" dirty="0">
                <a:solidFill>
                  <a:schemeClr val="tx2"/>
                </a:solidFill>
              </a:rPr>
              <a:t> á </a:t>
            </a:r>
            <a:r>
              <a:rPr lang="en-GB" sz="1800" dirty="0" err="1">
                <a:solidFill>
                  <a:schemeClr val="tx2"/>
                </a:solidFill>
              </a:rPr>
              <a:t>starfsbrautir</a:t>
            </a:r>
            <a:r>
              <a:rPr lang="en-GB" sz="1800" dirty="0">
                <a:solidFill>
                  <a:schemeClr val="tx2"/>
                </a:solidFill>
              </a:rPr>
              <a:t> er </a:t>
            </a:r>
            <a:r>
              <a:rPr lang="en-GB" sz="1800" dirty="0" err="1">
                <a:solidFill>
                  <a:schemeClr val="tx2"/>
                </a:solidFill>
              </a:rPr>
              <a:t>frá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</a:rPr>
              <a:t>    1.febrúar.2024 – 29.febrúar.2024</a:t>
            </a:r>
          </a:p>
          <a:p>
            <a:endParaRPr lang="en-GB" sz="1800" dirty="0">
              <a:solidFill>
                <a:schemeClr val="tx2"/>
              </a:solidFill>
            </a:endParaRPr>
          </a:p>
          <a:p>
            <a:r>
              <a:rPr lang="en-GB" sz="1800" dirty="0" err="1">
                <a:solidFill>
                  <a:schemeClr val="tx2"/>
                </a:solidFill>
              </a:rPr>
              <a:t>Innritun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 dirty="0" err="1">
                <a:solidFill>
                  <a:schemeClr val="tx2"/>
                </a:solidFill>
              </a:rPr>
              <a:t>nemenda</a:t>
            </a:r>
            <a:r>
              <a:rPr lang="en-GB" sz="1800" dirty="0">
                <a:solidFill>
                  <a:schemeClr val="tx2"/>
                </a:solidFill>
              </a:rPr>
              <a:t> í 10.bekk (</a:t>
            </a:r>
            <a:r>
              <a:rPr lang="en-GB" sz="1800" dirty="0" err="1">
                <a:solidFill>
                  <a:schemeClr val="tx2"/>
                </a:solidFill>
              </a:rPr>
              <a:t>nýnema</a:t>
            </a:r>
            <a:r>
              <a:rPr lang="en-GB" sz="1800" dirty="0">
                <a:solidFill>
                  <a:schemeClr val="tx2"/>
                </a:solidFill>
              </a:rPr>
              <a:t>) er </a:t>
            </a:r>
            <a:r>
              <a:rPr lang="en-GB" sz="1800" dirty="0" err="1">
                <a:solidFill>
                  <a:schemeClr val="tx2"/>
                </a:solidFill>
              </a:rPr>
              <a:t>frá</a:t>
            </a:r>
            <a:r>
              <a:rPr lang="en-GB" sz="1800" dirty="0">
                <a:solidFill>
                  <a:schemeClr val="tx2"/>
                </a:solidFill>
              </a:rPr>
              <a:t> 	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</a:rPr>
              <a:t>    20.mars.2024 – 8.júní.2024</a:t>
            </a:r>
          </a:p>
          <a:p>
            <a:endParaRPr lang="en-GB" sz="1800" dirty="0">
              <a:solidFill>
                <a:schemeClr val="tx2"/>
              </a:solidFill>
            </a:endParaRPr>
          </a:p>
          <a:p>
            <a:r>
              <a:rPr lang="en-GB" sz="1800" dirty="0" err="1">
                <a:solidFill>
                  <a:schemeClr val="tx2"/>
                </a:solidFill>
              </a:rPr>
              <a:t>Innritun</a:t>
            </a:r>
            <a:r>
              <a:rPr lang="en-GB" sz="1800" dirty="0">
                <a:solidFill>
                  <a:schemeClr val="tx2"/>
                </a:solidFill>
              </a:rPr>
              <a:t> fer </a:t>
            </a:r>
            <a:r>
              <a:rPr lang="en-GB" sz="1800" dirty="0" err="1">
                <a:solidFill>
                  <a:schemeClr val="tx2"/>
                </a:solidFill>
              </a:rPr>
              <a:t>fram</a:t>
            </a:r>
            <a:r>
              <a:rPr lang="en-GB" sz="1800" dirty="0">
                <a:solidFill>
                  <a:schemeClr val="tx2"/>
                </a:solidFill>
              </a:rPr>
              <a:t> á </a:t>
            </a:r>
            <a:r>
              <a:rPr lang="en-GB" sz="1800" dirty="0" err="1">
                <a:solidFill>
                  <a:schemeClr val="tx2"/>
                </a:solidFill>
              </a:rPr>
              <a:t>síðu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 dirty="0" err="1">
                <a:solidFill>
                  <a:schemeClr val="tx2"/>
                </a:solidFill>
              </a:rPr>
              <a:t>Menntamálastofnunnar</a:t>
            </a:r>
            <a:r>
              <a:rPr lang="en-GB" sz="1800" dirty="0">
                <a:solidFill>
                  <a:schemeClr val="tx2"/>
                </a:solidFill>
              </a:rPr>
              <a:t>. </a:t>
            </a:r>
            <a:r>
              <a:rPr lang="en-GB" sz="1800" dirty="0" err="1">
                <a:solidFill>
                  <a:schemeClr val="tx2"/>
                </a:solidFill>
              </a:rPr>
              <a:t>Nemendur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 dirty="0" err="1">
                <a:solidFill>
                  <a:schemeClr val="tx2"/>
                </a:solidFill>
              </a:rPr>
              <a:t>fá</a:t>
            </a:r>
            <a:r>
              <a:rPr lang="en-GB" sz="1800" dirty="0">
                <a:solidFill>
                  <a:schemeClr val="tx2"/>
                </a:solidFill>
              </a:rPr>
              <a:t> sent </a:t>
            </a:r>
            <a:r>
              <a:rPr lang="en-GB" sz="1800" dirty="0" err="1">
                <a:solidFill>
                  <a:schemeClr val="tx2"/>
                </a:solidFill>
              </a:rPr>
              <a:t>lykilorð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 dirty="0" err="1">
                <a:solidFill>
                  <a:schemeClr val="tx2"/>
                </a:solidFill>
              </a:rPr>
              <a:t>þegar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 dirty="0" err="1">
                <a:solidFill>
                  <a:schemeClr val="tx2"/>
                </a:solidFill>
              </a:rPr>
              <a:t>nær</a:t>
            </a:r>
            <a:r>
              <a:rPr lang="en-GB" sz="1800" dirty="0">
                <a:solidFill>
                  <a:schemeClr val="tx2"/>
                </a:solidFill>
              </a:rPr>
              <a:t> </a:t>
            </a:r>
            <a:r>
              <a:rPr lang="en-GB" sz="1800" dirty="0" err="1">
                <a:solidFill>
                  <a:schemeClr val="tx2"/>
                </a:solidFill>
              </a:rPr>
              <a:t>dregur</a:t>
            </a:r>
            <a:r>
              <a:rPr lang="en-GB" sz="1800" dirty="0">
                <a:solidFill>
                  <a:schemeClr val="tx2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9012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7396C1-617C-3C6F-92C5-B01C51870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433181"/>
            <a:ext cx="9833548" cy="658957"/>
          </a:xfrm>
        </p:spPr>
        <p:txBody>
          <a:bodyPr anchor="b">
            <a:normAutofit/>
          </a:bodyPr>
          <a:lstStyle/>
          <a:p>
            <a:pPr algn="ctr"/>
            <a:r>
              <a:rPr lang="en-GB" sz="3600" dirty="0" err="1">
                <a:solidFill>
                  <a:schemeClr val="tx2"/>
                </a:solidFill>
              </a:rPr>
              <a:t>Innritunarferlið</a:t>
            </a:r>
            <a:endParaRPr lang="en-GB" sz="3600" dirty="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4E0F9-89E7-CA70-34C2-E7AE525F3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073" y="1525318"/>
            <a:ext cx="9833548" cy="4737459"/>
          </a:xfrm>
        </p:spPr>
        <p:txBody>
          <a:bodyPr>
            <a:noAutofit/>
          </a:bodyPr>
          <a:lstStyle/>
          <a:p>
            <a:pPr>
              <a:spcAft>
                <a:spcPts val="2400"/>
              </a:spcAft>
            </a:pP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Sótt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er um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tvo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skóla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fyrsta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val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nemandinn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vill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helst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og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annað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val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til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vara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  <a:p>
            <a:pPr>
              <a:spcAft>
                <a:spcPts val="2400"/>
              </a:spcAft>
            </a:pP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Sótt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er um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tvær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brautir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innan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hvors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skóla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  <a:p>
            <a:pPr>
              <a:spcAft>
                <a:spcPts val="2400"/>
              </a:spcAft>
            </a:pP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Alltaf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er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hægt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að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fara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inn í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hana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aftur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innan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innritunartímabils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og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gera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breytingar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ef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þarf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og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staðfesta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að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nýju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</a:p>
          <a:p>
            <a:pPr>
              <a:spcAft>
                <a:spcPts val="2400"/>
              </a:spcAft>
            </a:pP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Nemendur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hafa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frest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til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þess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að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sækja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um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til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8.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júní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eftir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það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er ekki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hægt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að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breyta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umsóknum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spcAft>
                <a:spcPts val="2400"/>
              </a:spcAft>
            </a:pPr>
            <a:r>
              <a:rPr lang="en-GB" sz="2000" dirty="0">
                <a:solidFill>
                  <a:schemeClr val="tx2"/>
                </a:solidFill>
              </a:rPr>
              <a:t>Á </a:t>
            </a:r>
            <a:r>
              <a:rPr lang="en-GB" sz="2000" dirty="0" err="1">
                <a:solidFill>
                  <a:schemeClr val="tx2"/>
                </a:solidFill>
              </a:rPr>
              <a:t>facebook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síðunni</a:t>
            </a:r>
            <a:r>
              <a:rPr lang="en-GB" sz="2000" dirty="0">
                <a:solidFill>
                  <a:schemeClr val="tx2"/>
                </a:solidFill>
              </a:rPr>
              <a:t> „</a:t>
            </a:r>
            <a:r>
              <a:rPr lang="en-GB" sz="2000" dirty="0" err="1">
                <a:solidFill>
                  <a:schemeClr val="tx2"/>
                </a:solidFill>
              </a:rPr>
              <a:t>ráðgjöf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vegna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innritunar</a:t>
            </a:r>
            <a:r>
              <a:rPr lang="en-GB" sz="2000" dirty="0">
                <a:solidFill>
                  <a:schemeClr val="tx2"/>
                </a:solidFill>
              </a:rPr>
              <a:t> í </a:t>
            </a:r>
            <a:r>
              <a:rPr lang="en-GB" sz="2000" dirty="0" err="1">
                <a:solidFill>
                  <a:schemeClr val="tx2"/>
                </a:solidFill>
              </a:rPr>
              <a:t>framhaldsskóla</a:t>
            </a:r>
            <a:r>
              <a:rPr lang="en-GB" sz="2000" dirty="0">
                <a:solidFill>
                  <a:schemeClr val="tx2"/>
                </a:solidFill>
              </a:rPr>
              <a:t>“ </a:t>
            </a:r>
            <a:r>
              <a:rPr lang="en-GB" sz="2000" dirty="0" err="1">
                <a:solidFill>
                  <a:schemeClr val="tx2"/>
                </a:solidFill>
              </a:rPr>
              <a:t>eru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hagnýtar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upplýsingar</a:t>
            </a:r>
            <a:r>
              <a:rPr lang="en-GB" sz="2000" dirty="0">
                <a:solidFill>
                  <a:schemeClr val="tx2"/>
                </a:solidFill>
              </a:rPr>
              <a:t> um </a:t>
            </a:r>
            <a:r>
              <a:rPr lang="en-GB" sz="2000" dirty="0" err="1">
                <a:solidFill>
                  <a:schemeClr val="tx2"/>
                </a:solidFill>
              </a:rPr>
              <a:t>innritun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og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svör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við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mörgum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spurningum</a:t>
            </a:r>
            <a:r>
              <a:rPr lang="en-GB" sz="2000" dirty="0">
                <a:solidFill>
                  <a:schemeClr val="tx2"/>
                </a:solidFill>
              </a:rPr>
              <a:t>. 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66544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A440A548-C0D4-4418-940E-EDC2F1D9A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708B267-8CD2-4684-A57B-9F1070769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CD4A8F-92BA-5589-8660-79090942C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7740" y="802955"/>
            <a:ext cx="4766330" cy="1454051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chemeClr val="tx2"/>
                </a:solidFill>
              </a:rPr>
              <a:t>Hvað þarf að gera?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1E5AB36-9328-47E9-95AD-E38AC1C0E1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" y="-369"/>
            <a:ext cx="6091008" cy="6858000"/>
            <a:chOff x="305" y="-369"/>
            <a:chExt cx="6091008" cy="6858000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4532450F-A219-4BF5-88FA-A47084237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369"/>
              <a:ext cx="6057007" cy="6858000"/>
            </a:xfrm>
            <a:custGeom>
              <a:avLst/>
              <a:gdLst>
                <a:gd name="connsiteX0" fmla="*/ 1423825 w 6057007"/>
                <a:gd name="connsiteY0" fmla="*/ 0 h 6858000"/>
                <a:gd name="connsiteX1" fmla="*/ 4262456 w 6057007"/>
                <a:gd name="connsiteY1" fmla="*/ 0 h 6858000"/>
                <a:gd name="connsiteX2" fmla="*/ 4371584 w 6057007"/>
                <a:gd name="connsiteY2" fmla="*/ 79625 h 6858000"/>
                <a:gd name="connsiteX3" fmla="*/ 5400299 w 6057007"/>
                <a:gd name="connsiteY3" fmla="*/ 1779691 h 6858000"/>
                <a:gd name="connsiteX4" fmla="*/ 5961759 w 6057007"/>
                <a:gd name="connsiteY4" fmla="*/ 4554903 h 6858000"/>
                <a:gd name="connsiteX5" fmla="*/ 4326541 w 6057007"/>
                <a:gd name="connsiteY5" fmla="*/ 6729688 h 6858000"/>
                <a:gd name="connsiteX6" fmla="*/ 4109121 w 6057007"/>
                <a:gd name="connsiteY6" fmla="*/ 6858000 h 6858000"/>
                <a:gd name="connsiteX7" fmla="*/ 1145358 w 6057007"/>
                <a:gd name="connsiteY7" fmla="*/ 6858000 h 6858000"/>
                <a:gd name="connsiteX8" fmla="*/ 1143587 w 6057007"/>
                <a:gd name="connsiteY8" fmla="*/ 6856705 h 6858000"/>
                <a:gd name="connsiteX9" fmla="*/ 162579 w 6057007"/>
                <a:gd name="connsiteY9" fmla="*/ 6240990 h 6858000"/>
                <a:gd name="connsiteX10" fmla="*/ 0 w 6057007"/>
                <a:gd name="connsiteY10" fmla="*/ 6125553 h 6858000"/>
                <a:gd name="connsiteX11" fmla="*/ 0 w 6057007"/>
                <a:gd name="connsiteY11" fmla="*/ 4670879 h 6858000"/>
                <a:gd name="connsiteX12" fmla="*/ 38388 w 6057007"/>
                <a:gd name="connsiteY12" fmla="*/ 4778792 h 6858000"/>
                <a:gd name="connsiteX13" fmla="*/ 155449 w 6057007"/>
                <a:gd name="connsiteY13" fmla="*/ 5029879 h 6858000"/>
                <a:gd name="connsiteX14" fmla="*/ 411802 w 6057007"/>
                <a:gd name="connsiteY14" fmla="*/ 5399531 h 6858000"/>
                <a:gd name="connsiteX15" fmla="*/ 806388 w 6057007"/>
                <a:gd name="connsiteY15" fmla="*/ 5659633 h 6858000"/>
                <a:gd name="connsiteX16" fmla="*/ 1801512 w 6057007"/>
                <a:gd name="connsiteY16" fmla="*/ 6314010 h 6858000"/>
                <a:gd name="connsiteX17" fmla="*/ 2653483 w 6057007"/>
                <a:gd name="connsiteY17" fmla="*/ 6529898 h 6858000"/>
                <a:gd name="connsiteX18" fmla="*/ 3666486 w 6057007"/>
                <a:gd name="connsiteY18" fmla="*/ 6190615 h 6858000"/>
                <a:gd name="connsiteX19" fmla="*/ 4658657 w 6057007"/>
                <a:gd name="connsiteY19" fmla="*/ 5428179 h 6858000"/>
                <a:gd name="connsiteX20" fmla="*/ 5222967 w 6057007"/>
                <a:gd name="connsiteY20" fmla="*/ 4356944 h 6858000"/>
                <a:gd name="connsiteX21" fmla="*/ 4724795 w 6057007"/>
                <a:gd name="connsiteY21" fmla="*/ 2210416 h 6858000"/>
                <a:gd name="connsiteX22" fmla="*/ 4473185 w 6057007"/>
                <a:gd name="connsiteY22" fmla="*/ 1691554 h 6858000"/>
                <a:gd name="connsiteX23" fmla="*/ 4046677 w 6057007"/>
                <a:gd name="connsiteY23" fmla="*/ 911781 h 6858000"/>
                <a:gd name="connsiteX24" fmla="*/ 3555564 w 6057007"/>
                <a:gd name="connsiteY24" fmla="*/ 585888 h 6858000"/>
                <a:gd name="connsiteX25" fmla="*/ 2405914 w 6057007"/>
                <a:gd name="connsiteY25" fmla="*/ 536282 h 6858000"/>
                <a:gd name="connsiteX26" fmla="*/ 1345719 w 6057007"/>
                <a:gd name="connsiteY26" fmla="*/ 957619 h 6858000"/>
                <a:gd name="connsiteX27" fmla="*/ 73341 w 6057007"/>
                <a:gd name="connsiteY27" fmla="*/ 2571698 h 6858000"/>
                <a:gd name="connsiteX28" fmla="*/ 0 w 6057007"/>
                <a:gd name="connsiteY28" fmla="*/ 2803810 h 6858000"/>
                <a:gd name="connsiteX29" fmla="*/ 0 w 6057007"/>
                <a:gd name="connsiteY29" fmla="*/ 1147591 h 6858000"/>
                <a:gd name="connsiteX30" fmla="*/ 142706 w 6057007"/>
                <a:gd name="connsiteY30" fmla="*/ 968763 h 6858000"/>
                <a:gd name="connsiteX31" fmla="*/ 971831 w 6057007"/>
                <a:gd name="connsiteY31" fmla="*/ 249890 h 6858000"/>
                <a:gd name="connsiteX32" fmla="*/ 1288677 w 6057007"/>
                <a:gd name="connsiteY32" fmla="*/ 6583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6057007" h="6858000">
                  <a:moveTo>
                    <a:pt x="1423825" y="0"/>
                  </a:moveTo>
                  <a:lnTo>
                    <a:pt x="4262456" y="0"/>
                  </a:lnTo>
                  <a:lnTo>
                    <a:pt x="4371584" y="79625"/>
                  </a:lnTo>
                  <a:cubicBezTo>
                    <a:pt x="4860533" y="476670"/>
                    <a:pt x="5063885" y="1132812"/>
                    <a:pt x="5400299" y="1779691"/>
                  </a:cubicBezTo>
                  <a:cubicBezTo>
                    <a:pt x="5848849" y="2642194"/>
                    <a:pt x="6244956" y="3497996"/>
                    <a:pt x="5961759" y="4554903"/>
                  </a:cubicBezTo>
                  <a:cubicBezTo>
                    <a:pt x="5691575" y="5563242"/>
                    <a:pt x="5092427" y="6238887"/>
                    <a:pt x="4326541" y="6729688"/>
                  </a:cubicBezTo>
                  <a:lnTo>
                    <a:pt x="4109121" y="6858000"/>
                  </a:lnTo>
                  <a:lnTo>
                    <a:pt x="1145358" y="6858000"/>
                  </a:lnTo>
                  <a:lnTo>
                    <a:pt x="1143587" y="6856705"/>
                  </a:lnTo>
                  <a:cubicBezTo>
                    <a:pt x="699546" y="6541440"/>
                    <a:pt x="399287" y="6392433"/>
                    <a:pt x="162579" y="6240990"/>
                  </a:cubicBezTo>
                  <a:lnTo>
                    <a:pt x="0" y="6125553"/>
                  </a:lnTo>
                  <a:lnTo>
                    <a:pt x="0" y="4670879"/>
                  </a:lnTo>
                  <a:lnTo>
                    <a:pt x="38388" y="4778792"/>
                  </a:lnTo>
                  <a:cubicBezTo>
                    <a:pt x="72793" y="4862402"/>
                    <a:pt x="111802" y="4945953"/>
                    <a:pt x="155449" y="5029879"/>
                  </a:cubicBezTo>
                  <a:cubicBezTo>
                    <a:pt x="273464" y="5256810"/>
                    <a:pt x="351295" y="5344113"/>
                    <a:pt x="411802" y="5399531"/>
                  </a:cubicBezTo>
                  <a:cubicBezTo>
                    <a:pt x="500065" y="5480405"/>
                    <a:pt x="628514" y="5555615"/>
                    <a:pt x="806388" y="5659633"/>
                  </a:cubicBezTo>
                  <a:cubicBezTo>
                    <a:pt x="1044358" y="5798926"/>
                    <a:pt x="1370396" y="5989780"/>
                    <a:pt x="1801512" y="6314010"/>
                  </a:cubicBezTo>
                  <a:cubicBezTo>
                    <a:pt x="2037213" y="6491324"/>
                    <a:pt x="2315885" y="6561958"/>
                    <a:pt x="2653483" y="6529898"/>
                  </a:cubicBezTo>
                  <a:cubicBezTo>
                    <a:pt x="2962383" y="6500529"/>
                    <a:pt x="3312661" y="6383221"/>
                    <a:pt x="3666486" y="6190615"/>
                  </a:cubicBezTo>
                  <a:cubicBezTo>
                    <a:pt x="4083218" y="5963697"/>
                    <a:pt x="4407642" y="5714350"/>
                    <a:pt x="4658657" y="5428179"/>
                  </a:cubicBezTo>
                  <a:cubicBezTo>
                    <a:pt x="4927319" y="5121947"/>
                    <a:pt x="5111907" y="4771422"/>
                    <a:pt x="5222967" y="4356944"/>
                  </a:cubicBezTo>
                  <a:cubicBezTo>
                    <a:pt x="5418167" y="3628447"/>
                    <a:pt x="5139747" y="3007703"/>
                    <a:pt x="4724795" y="2210416"/>
                  </a:cubicBezTo>
                  <a:cubicBezTo>
                    <a:pt x="4631776" y="2031551"/>
                    <a:pt x="4551122" y="1858737"/>
                    <a:pt x="4473185" y="1691554"/>
                  </a:cubicBezTo>
                  <a:cubicBezTo>
                    <a:pt x="4326842" y="1377756"/>
                    <a:pt x="4200559" y="1106810"/>
                    <a:pt x="4046677" y="911781"/>
                  </a:cubicBezTo>
                  <a:cubicBezTo>
                    <a:pt x="3910561" y="739097"/>
                    <a:pt x="3763658" y="641647"/>
                    <a:pt x="3555564" y="585888"/>
                  </a:cubicBezTo>
                  <a:cubicBezTo>
                    <a:pt x="3178534" y="484863"/>
                    <a:pt x="2791842" y="468166"/>
                    <a:pt x="2405914" y="536282"/>
                  </a:cubicBezTo>
                  <a:cubicBezTo>
                    <a:pt x="2032757" y="602054"/>
                    <a:pt x="1676044" y="743871"/>
                    <a:pt x="1345719" y="957619"/>
                  </a:cubicBezTo>
                  <a:cubicBezTo>
                    <a:pt x="762775" y="1334788"/>
                    <a:pt x="318714" y="1900690"/>
                    <a:pt x="73341" y="2571698"/>
                  </a:cubicBezTo>
                  <a:lnTo>
                    <a:pt x="0" y="2803810"/>
                  </a:lnTo>
                  <a:lnTo>
                    <a:pt x="0" y="1147591"/>
                  </a:lnTo>
                  <a:lnTo>
                    <a:pt x="142706" y="968763"/>
                  </a:lnTo>
                  <a:cubicBezTo>
                    <a:pt x="388539" y="688063"/>
                    <a:pt x="668237" y="446316"/>
                    <a:pt x="971831" y="249890"/>
                  </a:cubicBezTo>
                  <a:cubicBezTo>
                    <a:pt x="1074829" y="183240"/>
                    <a:pt x="1180574" y="121805"/>
                    <a:pt x="1288677" y="6583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35AC662-4000-411A-9E33-6A4B6C0FCB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369"/>
              <a:ext cx="6091008" cy="6858000"/>
            </a:xfrm>
            <a:custGeom>
              <a:avLst/>
              <a:gdLst>
                <a:gd name="connsiteX0" fmla="*/ 0 w 6091008"/>
                <a:gd name="connsiteY0" fmla="*/ 5476844 h 6858000"/>
                <a:gd name="connsiteX1" fmla="*/ 15220 w 6091008"/>
                <a:gd name="connsiteY1" fmla="*/ 5501668 h 6858000"/>
                <a:gd name="connsiteX2" fmla="*/ 198940 w 6091008"/>
                <a:gd name="connsiteY2" fmla="*/ 5717964 h 6858000"/>
                <a:gd name="connsiteX3" fmla="*/ 251499 w 6091008"/>
                <a:gd name="connsiteY3" fmla="*/ 5763842 h 6858000"/>
                <a:gd name="connsiteX4" fmla="*/ 308460 w 6091008"/>
                <a:gd name="connsiteY4" fmla="*/ 5806337 h 6858000"/>
                <a:gd name="connsiteX5" fmla="*/ 368305 w 6091008"/>
                <a:gd name="connsiteY5" fmla="*/ 5847248 h 6858000"/>
                <a:gd name="connsiteX6" fmla="*/ 430451 w 6091008"/>
                <a:gd name="connsiteY6" fmla="*/ 5887305 h 6858000"/>
                <a:gd name="connsiteX7" fmla="*/ 975811 w 6091008"/>
                <a:gd name="connsiteY7" fmla="*/ 6205653 h 6858000"/>
                <a:gd name="connsiteX8" fmla="*/ 1510250 w 6091008"/>
                <a:gd name="connsiteY8" fmla="*/ 6575390 h 6858000"/>
                <a:gd name="connsiteX9" fmla="*/ 2002437 w 6091008"/>
                <a:gd name="connsiteY9" fmla="*/ 6825029 h 6858000"/>
                <a:gd name="connsiteX10" fmla="*/ 2137670 w 6091008"/>
                <a:gd name="connsiteY10" fmla="*/ 6856874 h 6858000"/>
                <a:gd name="connsiteX11" fmla="*/ 2145778 w 6091008"/>
                <a:gd name="connsiteY11" fmla="*/ 6858000 h 6858000"/>
                <a:gd name="connsiteX12" fmla="*/ 1098858 w 6091008"/>
                <a:gd name="connsiteY12" fmla="*/ 6858000 h 6858000"/>
                <a:gd name="connsiteX13" fmla="*/ 1004166 w 6091008"/>
                <a:gd name="connsiteY13" fmla="*/ 6786858 h 6858000"/>
                <a:gd name="connsiteX14" fmla="*/ 751974 w 6091008"/>
                <a:gd name="connsiteY14" fmla="*/ 6608169 h 6858000"/>
                <a:gd name="connsiteX15" fmla="*/ 623305 w 6091008"/>
                <a:gd name="connsiteY15" fmla="*/ 6522172 h 6858000"/>
                <a:gd name="connsiteX16" fmla="*/ 492346 w 6091008"/>
                <a:gd name="connsiteY16" fmla="*/ 6437477 h 6858000"/>
                <a:gd name="connsiteX17" fmla="*/ 358536 w 6091008"/>
                <a:gd name="connsiteY17" fmla="*/ 6352312 h 6858000"/>
                <a:gd name="connsiteX18" fmla="*/ 290710 w 6091008"/>
                <a:gd name="connsiteY18" fmla="*/ 6308820 h 6858000"/>
                <a:gd name="connsiteX19" fmla="*/ 221792 w 6091008"/>
                <a:gd name="connsiteY19" fmla="*/ 6263122 h 6858000"/>
                <a:gd name="connsiteX20" fmla="*/ 152460 w 6091008"/>
                <a:gd name="connsiteY20" fmla="*/ 6215106 h 6858000"/>
                <a:gd name="connsiteX21" fmla="*/ 83055 w 6091008"/>
                <a:gd name="connsiteY21" fmla="*/ 6163978 h 6858000"/>
                <a:gd name="connsiteX22" fmla="*/ 14161 w 6091008"/>
                <a:gd name="connsiteY22" fmla="*/ 6109014 h 6858000"/>
                <a:gd name="connsiteX23" fmla="*/ 0 w 6091008"/>
                <a:gd name="connsiteY23" fmla="*/ 6096195 h 6858000"/>
                <a:gd name="connsiteX24" fmla="*/ 3707444 w 6091008"/>
                <a:gd name="connsiteY24" fmla="*/ 0 h 6858000"/>
                <a:gd name="connsiteX25" fmla="*/ 4265528 w 6091008"/>
                <a:gd name="connsiteY25" fmla="*/ 0 h 6858000"/>
                <a:gd name="connsiteX26" fmla="*/ 4291472 w 6091008"/>
                <a:gd name="connsiteY26" fmla="*/ 15596 h 6858000"/>
                <a:gd name="connsiteX27" fmla="*/ 4431124 w 6091008"/>
                <a:gd name="connsiteY27" fmla="*/ 119052 h 6858000"/>
                <a:gd name="connsiteX28" fmla="*/ 4899570 w 6091008"/>
                <a:gd name="connsiteY28" fmla="*/ 643769 h 6858000"/>
                <a:gd name="connsiteX29" fmla="*/ 5247925 w 6091008"/>
                <a:gd name="connsiteY29" fmla="*/ 1232134 h 6858000"/>
                <a:gd name="connsiteX30" fmla="*/ 5401234 w 6091008"/>
                <a:gd name="connsiteY30" fmla="*/ 1518442 h 6858000"/>
                <a:gd name="connsiteX31" fmla="*/ 5480921 w 6091008"/>
                <a:gd name="connsiteY31" fmla="*/ 1662114 h 6858000"/>
                <a:gd name="connsiteX32" fmla="*/ 5561804 w 6091008"/>
                <a:gd name="connsiteY32" fmla="*/ 1812436 h 6858000"/>
                <a:gd name="connsiteX33" fmla="*/ 5855037 w 6091008"/>
                <a:gd name="connsiteY33" fmla="*/ 2457716 h 6858000"/>
                <a:gd name="connsiteX34" fmla="*/ 6052254 w 6091008"/>
                <a:gd name="connsiteY34" fmla="*/ 3193699 h 6858000"/>
                <a:gd name="connsiteX35" fmla="*/ 6073151 w 6091008"/>
                <a:gd name="connsiteY35" fmla="*/ 4004612 h 6858000"/>
                <a:gd name="connsiteX36" fmla="*/ 6067309 w 6091008"/>
                <a:gd name="connsiteY36" fmla="*/ 4055890 h 6858000"/>
                <a:gd name="connsiteX37" fmla="*/ 6059979 w 6091008"/>
                <a:gd name="connsiteY37" fmla="*/ 4106917 h 6858000"/>
                <a:gd name="connsiteX38" fmla="*/ 6052371 w 6091008"/>
                <a:gd name="connsiteY38" fmla="*/ 4158016 h 6858000"/>
                <a:gd name="connsiteX39" fmla="*/ 6043434 w 6091008"/>
                <a:gd name="connsiteY39" fmla="*/ 4208759 h 6858000"/>
                <a:gd name="connsiteX40" fmla="*/ 6023229 w 6091008"/>
                <a:gd name="connsiteY40" fmla="*/ 4309769 h 6858000"/>
                <a:gd name="connsiteX41" fmla="*/ 5999922 w 6091008"/>
                <a:gd name="connsiteY41" fmla="*/ 4409799 h 6858000"/>
                <a:gd name="connsiteX42" fmla="*/ 5987157 w 6091008"/>
                <a:gd name="connsiteY42" fmla="*/ 4459369 h 6858000"/>
                <a:gd name="connsiteX43" fmla="*/ 5973731 w 6091008"/>
                <a:gd name="connsiteY43" fmla="*/ 4508027 h 6858000"/>
                <a:gd name="connsiteX44" fmla="*/ 5944653 w 6091008"/>
                <a:gd name="connsiteY44" fmla="*/ 4602538 h 6858000"/>
                <a:gd name="connsiteX45" fmla="*/ 5915334 w 6091008"/>
                <a:gd name="connsiteY45" fmla="*/ 4696982 h 6858000"/>
                <a:gd name="connsiteX46" fmla="*/ 5881786 w 6091008"/>
                <a:gd name="connsiteY46" fmla="*/ 4790295 h 6858000"/>
                <a:gd name="connsiteX47" fmla="*/ 5539609 w 6091008"/>
                <a:gd name="connsiteY47" fmla="*/ 5504511 h 6858000"/>
                <a:gd name="connsiteX48" fmla="*/ 5432400 w 6091008"/>
                <a:gd name="connsiteY48" fmla="*/ 5669348 h 6858000"/>
                <a:gd name="connsiteX49" fmla="*/ 5404330 w 6091008"/>
                <a:gd name="connsiteY49" fmla="*/ 5709372 h 6858000"/>
                <a:gd name="connsiteX50" fmla="*/ 5375525 w 6091008"/>
                <a:gd name="connsiteY50" fmla="*/ 5748757 h 6858000"/>
                <a:gd name="connsiteX51" fmla="*/ 5317831 w 6091008"/>
                <a:gd name="connsiteY51" fmla="*/ 5827355 h 6858000"/>
                <a:gd name="connsiteX52" fmla="*/ 5288208 w 6091008"/>
                <a:gd name="connsiteY52" fmla="*/ 5865932 h 6858000"/>
                <a:gd name="connsiteX53" fmla="*/ 5273251 w 6091008"/>
                <a:gd name="connsiteY53" fmla="*/ 5885035 h 6858000"/>
                <a:gd name="connsiteX54" fmla="*/ 5256656 w 6091008"/>
                <a:gd name="connsiteY54" fmla="*/ 5902520 h 6858000"/>
                <a:gd name="connsiteX55" fmla="*/ 5189858 w 6091008"/>
                <a:gd name="connsiteY55" fmla="*/ 5971616 h 6858000"/>
                <a:gd name="connsiteX56" fmla="*/ 5156287 w 6091008"/>
                <a:gd name="connsiteY56" fmla="*/ 6005600 h 6858000"/>
                <a:gd name="connsiteX57" fmla="*/ 5121598 w 6091008"/>
                <a:gd name="connsiteY57" fmla="*/ 6037962 h 6858000"/>
                <a:gd name="connsiteX58" fmla="*/ 5051798 w 6091008"/>
                <a:gd name="connsiteY58" fmla="*/ 6101838 h 6858000"/>
                <a:gd name="connsiteX59" fmla="*/ 4463594 w 6091008"/>
                <a:gd name="connsiteY59" fmla="*/ 6532280 h 6858000"/>
                <a:gd name="connsiteX60" fmla="*/ 4388637 w 6091008"/>
                <a:gd name="connsiteY60" fmla="*/ 6579169 h 6858000"/>
                <a:gd name="connsiteX61" fmla="*/ 4312856 w 6091008"/>
                <a:gd name="connsiteY61" fmla="*/ 6623337 h 6858000"/>
                <a:gd name="connsiteX62" fmla="*/ 4237558 w 6091008"/>
                <a:gd name="connsiteY62" fmla="*/ 6667632 h 6858000"/>
                <a:gd name="connsiteX63" fmla="*/ 4161774 w 6091008"/>
                <a:gd name="connsiteY63" fmla="*/ 6709883 h 6858000"/>
                <a:gd name="connsiteX64" fmla="*/ 4010448 w 6091008"/>
                <a:gd name="connsiteY64" fmla="*/ 6792981 h 6858000"/>
                <a:gd name="connsiteX65" fmla="*/ 3935163 w 6091008"/>
                <a:gd name="connsiteY65" fmla="*/ 6834338 h 6858000"/>
                <a:gd name="connsiteX66" fmla="*/ 3892887 w 6091008"/>
                <a:gd name="connsiteY66" fmla="*/ 6858000 h 6858000"/>
                <a:gd name="connsiteX67" fmla="*/ 2743942 w 6091008"/>
                <a:gd name="connsiteY67" fmla="*/ 6858000 h 6858000"/>
                <a:gd name="connsiteX68" fmla="*/ 2852577 w 6091008"/>
                <a:gd name="connsiteY68" fmla="*/ 6838910 h 6858000"/>
                <a:gd name="connsiteX69" fmla="*/ 3143255 w 6091008"/>
                <a:gd name="connsiteY69" fmla="*/ 6759775 h 6858000"/>
                <a:gd name="connsiteX70" fmla="*/ 3430899 w 6091008"/>
                <a:gd name="connsiteY70" fmla="*/ 6650056 h 6858000"/>
                <a:gd name="connsiteX71" fmla="*/ 3713289 w 6091008"/>
                <a:gd name="connsiteY71" fmla="*/ 6514054 h 6858000"/>
                <a:gd name="connsiteX72" fmla="*/ 3981228 w 6091008"/>
                <a:gd name="connsiteY72" fmla="*/ 6334878 h 6858000"/>
                <a:gd name="connsiteX73" fmla="*/ 4107885 w 6091008"/>
                <a:gd name="connsiteY73" fmla="*/ 6233689 h 6858000"/>
                <a:gd name="connsiteX74" fmla="*/ 4169795 w 6091008"/>
                <a:gd name="connsiteY74" fmla="*/ 6181389 h 6858000"/>
                <a:gd name="connsiteX75" fmla="*/ 4229189 w 6091008"/>
                <a:gd name="connsiteY75" fmla="*/ 6125914 h 6858000"/>
                <a:gd name="connsiteX76" fmla="*/ 4652064 w 6091008"/>
                <a:gd name="connsiteY76" fmla="*/ 5641457 h 6858000"/>
                <a:gd name="connsiteX77" fmla="*/ 4697555 w 6091008"/>
                <a:gd name="connsiteY77" fmla="*/ 5576516 h 6858000"/>
                <a:gd name="connsiteX78" fmla="*/ 4720492 w 6091008"/>
                <a:gd name="connsiteY78" fmla="*/ 5544537 h 6858000"/>
                <a:gd name="connsiteX79" fmla="*/ 4741922 w 6091008"/>
                <a:gd name="connsiteY79" fmla="*/ 5511420 h 6858000"/>
                <a:gd name="connsiteX80" fmla="*/ 4784179 w 6091008"/>
                <a:gd name="connsiteY80" fmla="*/ 5445022 h 6858000"/>
                <a:gd name="connsiteX81" fmla="*/ 4794796 w 6091008"/>
                <a:gd name="connsiteY81" fmla="*/ 5428584 h 6858000"/>
                <a:gd name="connsiteX82" fmla="*/ 4807173 w 6091008"/>
                <a:gd name="connsiteY82" fmla="*/ 5413795 h 6858000"/>
                <a:gd name="connsiteX83" fmla="*/ 4830010 w 6091008"/>
                <a:gd name="connsiteY83" fmla="*/ 5382674 h 6858000"/>
                <a:gd name="connsiteX84" fmla="*/ 4874298 w 6091008"/>
                <a:gd name="connsiteY84" fmla="*/ 5319323 h 6858000"/>
                <a:gd name="connsiteX85" fmla="*/ 4896484 w 6091008"/>
                <a:gd name="connsiteY85" fmla="*/ 5287734 h 6858000"/>
                <a:gd name="connsiteX86" fmla="*/ 4918019 w 6091008"/>
                <a:gd name="connsiteY86" fmla="*/ 5255673 h 6858000"/>
                <a:gd name="connsiteX87" fmla="*/ 4999238 w 6091008"/>
                <a:gd name="connsiteY87" fmla="*/ 5124058 h 6858000"/>
                <a:gd name="connsiteX88" fmla="*/ 5251271 w 6091008"/>
                <a:gd name="connsiteY88" fmla="*/ 4554965 h 6858000"/>
                <a:gd name="connsiteX89" fmla="*/ 5276136 w 6091008"/>
                <a:gd name="connsiteY89" fmla="*/ 4480521 h 6858000"/>
                <a:gd name="connsiteX90" fmla="*/ 5297442 w 6091008"/>
                <a:gd name="connsiteY90" fmla="*/ 4404389 h 6858000"/>
                <a:gd name="connsiteX91" fmla="*/ 5318953 w 6091008"/>
                <a:gd name="connsiteY91" fmla="*/ 4328458 h 6858000"/>
                <a:gd name="connsiteX92" fmla="*/ 5328684 w 6091008"/>
                <a:gd name="connsiteY92" fmla="*/ 4291175 h 6858000"/>
                <a:gd name="connsiteX93" fmla="*/ 5337470 w 6091008"/>
                <a:gd name="connsiteY93" fmla="*/ 4254522 h 6858000"/>
                <a:gd name="connsiteX94" fmla="*/ 5353277 w 6091008"/>
                <a:gd name="connsiteY94" fmla="*/ 4181038 h 6858000"/>
                <a:gd name="connsiteX95" fmla="*/ 5366762 w 6091008"/>
                <a:gd name="connsiteY95" fmla="*/ 4107520 h 6858000"/>
                <a:gd name="connsiteX96" fmla="*/ 5373105 w 6091008"/>
                <a:gd name="connsiteY96" fmla="*/ 4070802 h 6858000"/>
                <a:gd name="connsiteX97" fmla="*/ 5378288 w 6091008"/>
                <a:gd name="connsiteY97" fmla="*/ 4034066 h 6858000"/>
                <a:gd name="connsiteX98" fmla="*/ 5383471 w 6091008"/>
                <a:gd name="connsiteY98" fmla="*/ 3997331 h 6858000"/>
                <a:gd name="connsiteX99" fmla="*/ 5387373 w 6091008"/>
                <a:gd name="connsiteY99" fmla="*/ 3960547 h 6858000"/>
                <a:gd name="connsiteX100" fmla="*/ 5375699 w 6091008"/>
                <a:gd name="connsiteY100" fmla="*/ 3369810 h 6858000"/>
                <a:gd name="connsiteX101" fmla="*/ 5225695 w 6091008"/>
                <a:gd name="connsiteY101" fmla="*/ 2777923 h 6858000"/>
                <a:gd name="connsiteX102" fmla="*/ 4989893 w 6091008"/>
                <a:gd name="connsiteY102" fmla="*/ 2181595 h 6858000"/>
                <a:gd name="connsiteX103" fmla="*/ 4856777 w 6091008"/>
                <a:gd name="connsiteY103" fmla="*/ 1872581 h 6858000"/>
                <a:gd name="connsiteX104" fmla="*/ 4729367 w 6091008"/>
                <a:gd name="connsiteY104" fmla="*/ 1547581 h 6858000"/>
                <a:gd name="connsiteX105" fmla="*/ 4510575 w 6091008"/>
                <a:gd name="connsiteY105" fmla="*/ 917244 h 6858000"/>
                <a:gd name="connsiteX106" fmla="*/ 4387446 w 6091008"/>
                <a:gd name="connsiteY106" fmla="*/ 626512 h 6858000"/>
                <a:gd name="connsiteX107" fmla="*/ 4227716 w 6091008"/>
                <a:gd name="connsiteY107" fmla="*/ 368510 h 6858000"/>
                <a:gd name="connsiteX108" fmla="*/ 4017774 w 6091008"/>
                <a:gd name="connsiteY108" fmla="*/ 161674 h 6858000"/>
                <a:gd name="connsiteX109" fmla="*/ 3761542 w 6091008"/>
                <a:gd name="connsiteY109" fmla="*/ 19860 h 6858000"/>
                <a:gd name="connsiteX110" fmla="*/ 3727185 w 6091008"/>
                <a:gd name="connsiteY110" fmla="*/ 6533 h 6858000"/>
                <a:gd name="connsiteX111" fmla="*/ 1325680 w 6091008"/>
                <a:gd name="connsiteY111" fmla="*/ 0 h 6858000"/>
                <a:gd name="connsiteX112" fmla="*/ 2347354 w 6091008"/>
                <a:gd name="connsiteY112" fmla="*/ 0 h 6858000"/>
                <a:gd name="connsiteX113" fmla="*/ 2262734 w 6091008"/>
                <a:gd name="connsiteY113" fmla="*/ 20581 h 6858000"/>
                <a:gd name="connsiteX114" fmla="*/ 1969830 w 6091008"/>
                <a:gd name="connsiteY114" fmla="*/ 118108 h 6858000"/>
                <a:gd name="connsiteX115" fmla="*/ 1897367 w 6091008"/>
                <a:gd name="connsiteY115" fmla="*/ 145059 h 6858000"/>
                <a:gd name="connsiteX116" fmla="*/ 1825860 w 6091008"/>
                <a:gd name="connsiteY116" fmla="*/ 175210 h 6858000"/>
                <a:gd name="connsiteX117" fmla="*/ 1754258 w 6091008"/>
                <a:gd name="connsiteY117" fmla="*/ 204746 h 6858000"/>
                <a:gd name="connsiteX118" fmla="*/ 1683442 w 6091008"/>
                <a:gd name="connsiteY118" fmla="*/ 237143 h 6858000"/>
                <a:gd name="connsiteX119" fmla="*/ 1612330 w 6091008"/>
                <a:gd name="connsiteY119" fmla="*/ 268724 h 6858000"/>
                <a:gd name="connsiteX120" fmla="*/ 1542244 w 6091008"/>
                <a:gd name="connsiteY120" fmla="*/ 303229 h 6858000"/>
                <a:gd name="connsiteX121" fmla="*/ 1471990 w 6091008"/>
                <a:gd name="connsiteY121" fmla="*/ 337395 h 6858000"/>
                <a:gd name="connsiteX122" fmla="*/ 1402813 w 6091008"/>
                <a:gd name="connsiteY122" fmla="*/ 374794 h 6858000"/>
                <a:gd name="connsiteX123" fmla="*/ 1333886 w 6091008"/>
                <a:gd name="connsiteY123" fmla="*/ 412702 h 6858000"/>
                <a:gd name="connsiteX124" fmla="*/ 1266278 w 6091008"/>
                <a:gd name="connsiteY124" fmla="*/ 453907 h 6858000"/>
                <a:gd name="connsiteX125" fmla="*/ 1199136 w 6091008"/>
                <a:gd name="connsiteY125" fmla="*/ 496266 h 6858000"/>
                <a:gd name="connsiteX126" fmla="*/ 1182302 w 6091008"/>
                <a:gd name="connsiteY126" fmla="*/ 506917 h 6858000"/>
                <a:gd name="connsiteX127" fmla="*/ 1166009 w 6091008"/>
                <a:gd name="connsiteY127" fmla="*/ 518449 h 6858000"/>
                <a:gd name="connsiteX128" fmla="*/ 1133302 w 6091008"/>
                <a:gd name="connsiteY128" fmla="*/ 541479 h 6858000"/>
                <a:gd name="connsiteX129" fmla="*/ 1067923 w 6091008"/>
                <a:gd name="connsiteY129" fmla="*/ 587403 h 6858000"/>
                <a:gd name="connsiteX130" fmla="*/ 1051509 w 6091008"/>
                <a:gd name="connsiteY130" fmla="*/ 598902 h 6858000"/>
                <a:gd name="connsiteX131" fmla="*/ 1035673 w 6091008"/>
                <a:gd name="connsiteY131" fmla="*/ 611145 h 6858000"/>
                <a:gd name="connsiteX132" fmla="*/ 1003878 w 6091008"/>
                <a:gd name="connsiteY132" fmla="*/ 635598 h 6858000"/>
                <a:gd name="connsiteX133" fmla="*/ 877673 w 6091008"/>
                <a:gd name="connsiteY133" fmla="*/ 735582 h 6858000"/>
                <a:gd name="connsiteX134" fmla="*/ 417533 w 6091008"/>
                <a:gd name="connsiteY134" fmla="*/ 1198720 h 6858000"/>
                <a:gd name="connsiteX135" fmla="*/ 54935 w 6091008"/>
                <a:gd name="connsiteY135" fmla="*/ 1756293 h 6858000"/>
                <a:gd name="connsiteX136" fmla="*/ 17844 w 6091008"/>
                <a:gd name="connsiteY136" fmla="*/ 1831433 h 6858000"/>
                <a:gd name="connsiteX137" fmla="*/ 0 w 6091008"/>
                <a:gd name="connsiteY137" fmla="*/ 1869131 h 6858000"/>
                <a:gd name="connsiteX138" fmla="*/ 0 w 6091008"/>
                <a:gd name="connsiteY138" fmla="*/ 1198550 h 6858000"/>
                <a:gd name="connsiteX139" fmla="*/ 185957 w 6091008"/>
                <a:gd name="connsiteY139" fmla="*/ 961506 h 6858000"/>
                <a:gd name="connsiteX140" fmla="*/ 689746 w 6091008"/>
                <a:gd name="connsiteY140" fmla="*/ 447064 h 6858000"/>
                <a:gd name="connsiteX141" fmla="*/ 827126 w 6091008"/>
                <a:gd name="connsiteY141" fmla="*/ 333881 h 6858000"/>
                <a:gd name="connsiteX142" fmla="*/ 968997 w 6091008"/>
                <a:gd name="connsiteY142" fmla="*/ 228085 h 6858000"/>
                <a:gd name="connsiteX143" fmla="*/ 1004883 w 6091008"/>
                <a:gd name="connsiteY143" fmla="*/ 202373 h 6858000"/>
                <a:gd name="connsiteX144" fmla="*/ 1022826 w 6091008"/>
                <a:gd name="connsiteY144" fmla="*/ 189517 h 6858000"/>
                <a:gd name="connsiteX145" fmla="*/ 1041187 w 6091008"/>
                <a:gd name="connsiteY145" fmla="*/ 177509 h 6858000"/>
                <a:gd name="connsiteX146" fmla="*/ 1114760 w 6091008"/>
                <a:gd name="connsiteY146" fmla="*/ 129512 h 6858000"/>
                <a:gd name="connsiteX147" fmla="*/ 1188498 w 6091008"/>
                <a:gd name="connsiteY147" fmla="*/ 81854 h 6858000"/>
                <a:gd name="connsiteX148" fmla="*/ 1263461 w 6091008"/>
                <a:gd name="connsiteY148" fmla="*/ 3688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</a:cxnLst>
              <a:rect l="l" t="t" r="r" b="b"/>
              <a:pathLst>
                <a:path w="6091008" h="6858000">
                  <a:moveTo>
                    <a:pt x="0" y="5476844"/>
                  </a:moveTo>
                  <a:lnTo>
                    <a:pt x="15220" y="5501668"/>
                  </a:lnTo>
                  <a:cubicBezTo>
                    <a:pt x="69097" y="5585141"/>
                    <a:pt x="130925" y="5654403"/>
                    <a:pt x="198940" y="5717964"/>
                  </a:cubicBezTo>
                  <a:lnTo>
                    <a:pt x="251499" y="5763842"/>
                  </a:lnTo>
                  <a:lnTo>
                    <a:pt x="308460" y="5806337"/>
                  </a:lnTo>
                  <a:cubicBezTo>
                    <a:pt x="326685" y="5820934"/>
                    <a:pt x="348384" y="5833667"/>
                    <a:pt x="368305" y="5847248"/>
                  </a:cubicBezTo>
                  <a:cubicBezTo>
                    <a:pt x="388782" y="5860683"/>
                    <a:pt x="408424" y="5874336"/>
                    <a:pt x="430451" y="5887305"/>
                  </a:cubicBezTo>
                  <a:cubicBezTo>
                    <a:pt x="601703" y="5991186"/>
                    <a:pt x="792871" y="6091279"/>
                    <a:pt x="975811" y="6205653"/>
                  </a:cubicBezTo>
                  <a:cubicBezTo>
                    <a:pt x="1159565" y="6318920"/>
                    <a:pt x="1337666" y="6443625"/>
                    <a:pt x="1510250" y="6575390"/>
                  </a:cubicBezTo>
                  <a:cubicBezTo>
                    <a:pt x="1658997" y="6690317"/>
                    <a:pt x="1824862" y="6774210"/>
                    <a:pt x="2002437" y="6825029"/>
                  </a:cubicBezTo>
                  <a:cubicBezTo>
                    <a:pt x="2046812" y="6837803"/>
                    <a:pt x="2091936" y="6848385"/>
                    <a:pt x="2137670" y="6856874"/>
                  </a:cubicBezTo>
                  <a:lnTo>
                    <a:pt x="2145778" y="6858000"/>
                  </a:lnTo>
                  <a:lnTo>
                    <a:pt x="1098858" y="6858000"/>
                  </a:lnTo>
                  <a:lnTo>
                    <a:pt x="1004166" y="6786858"/>
                  </a:lnTo>
                  <a:cubicBezTo>
                    <a:pt x="920997" y="6725805"/>
                    <a:pt x="837118" y="6666016"/>
                    <a:pt x="751974" y="6608169"/>
                  </a:cubicBezTo>
                  <a:lnTo>
                    <a:pt x="623305" y="6522172"/>
                  </a:lnTo>
                  <a:lnTo>
                    <a:pt x="492346" y="6437477"/>
                  </a:lnTo>
                  <a:lnTo>
                    <a:pt x="358536" y="6352312"/>
                  </a:lnTo>
                  <a:lnTo>
                    <a:pt x="290710" y="6308820"/>
                  </a:lnTo>
                  <a:lnTo>
                    <a:pt x="221792" y="6263122"/>
                  </a:lnTo>
                  <a:cubicBezTo>
                    <a:pt x="198889" y="6248595"/>
                    <a:pt x="175526" y="6231442"/>
                    <a:pt x="152460" y="6215106"/>
                  </a:cubicBezTo>
                  <a:cubicBezTo>
                    <a:pt x="129301" y="6198154"/>
                    <a:pt x="105988" y="6183223"/>
                    <a:pt x="83055" y="6163978"/>
                  </a:cubicBezTo>
                  <a:lnTo>
                    <a:pt x="14161" y="6109014"/>
                  </a:lnTo>
                  <a:lnTo>
                    <a:pt x="0" y="6096195"/>
                  </a:lnTo>
                  <a:close/>
                  <a:moveTo>
                    <a:pt x="3707444" y="0"/>
                  </a:moveTo>
                  <a:lnTo>
                    <a:pt x="4265528" y="0"/>
                  </a:lnTo>
                  <a:lnTo>
                    <a:pt x="4291472" y="15596"/>
                  </a:lnTo>
                  <a:cubicBezTo>
                    <a:pt x="4339292" y="47637"/>
                    <a:pt x="4385917" y="82210"/>
                    <a:pt x="4431124" y="119052"/>
                  </a:cubicBezTo>
                  <a:cubicBezTo>
                    <a:pt x="4612085" y="266897"/>
                    <a:pt x="4766658" y="451392"/>
                    <a:pt x="4899570" y="643769"/>
                  </a:cubicBezTo>
                  <a:cubicBezTo>
                    <a:pt x="5032421" y="836866"/>
                    <a:pt x="5144168" y="1037706"/>
                    <a:pt x="5247925" y="1232134"/>
                  </a:cubicBezTo>
                  <a:cubicBezTo>
                    <a:pt x="5299886" y="1329516"/>
                    <a:pt x="5349860" y="1425631"/>
                    <a:pt x="5401234" y="1518442"/>
                  </a:cubicBezTo>
                  <a:lnTo>
                    <a:pt x="5480921" y="1662114"/>
                  </a:lnTo>
                  <a:cubicBezTo>
                    <a:pt x="5508162" y="1711659"/>
                    <a:pt x="5535098" y="1761858"/>
                    <a:pt x="5561804" y="1812436"/>
                  </a:cubicBezTo>
                  <a:cubicBezTo>
                    <a:pt x="5668394" y="2015131"/>
                    <a:pt x="5769309" y="2228374"/>
                    <a:pt x="5855037" y="2457716"/>
                  </a:cubicBezTo>
                  <a:cubicBezTo>
                    <a:pt x="5940757" y="2686612"/>
                    <a:pt x="6011031" y="2932566"/>
                    <a:pt x="6052254" y="3193699"/>
                  </a:cubicBezTo>
                  <a:cubicBezTo>
                    <a:pt x="6093625" y="3454283"/>
                    <a:pt x="6103924" y="3730828"/>
                    <a:pt x="6073151" y="4004612"/>
                  </a:cubicBezTo>
                  <a:lnTo>
                    <a:pt x="6067309" y="4055890"/>
                  </a:lnTo>
                  <a:cubicBezTo>
                    <a:pt x="6065066" y="4072953"/>
                    <a:pt x="6062462" y="4089919"/>
                    <a:pt x="6059979" y="4106917"/>
                  </a:cubicBezTo>
                  <a:lnTo>
                    <a:pt x="6052371" y="4158016"/>
                  </a:lnTo>
                  <a:cubicBezTo>
                    <a:pt x="6049766" y="4174982"/>
                    <a:pt x="6046401" y="4191890"/>
                    <a:pt x="6043434" y="4208759"/>
                  </a:cubicBezTo>
                  <a:cubicBezTo>
                    <a:pt x="6037102" y="4242536"/>
                    <a:pt x="6031011" y="4276380"/>
                    <a:pt x="6023229" y="4309769"/>
                  </a:cubicBezTo>
                  <a:cubicBezTo>
                    <a:pt x="6015690" y="4343223"/>
                    <a:pt x="6008874" y="4376870"/>
                    <a:pt x="5999922" y="4409799"/>
                  </a:cubicBezTo>
                  <a:lnTo>
                    <a:pt x="5987157" y="4459369"/>
                  </a:lnTo>
                  <a:cubicBezTo>
                    <a:pt x="5982945" y="4476053"/>
                    <a:pt x="5978687" y="4492427"/>
                    <a:pt x="5973731" y="4508027"/>
                  </a:cubicBezTo>
                  <a:lnTo>
                    <a:pt x="5944653" y="4602538"/>
                  </a:lnTo>
                  <a:lnTo>
                    <a:pt x="5915334" y="4696982"/>
                  </a:lnTo>
                  <a:cubicBezTo>
                    <a:pt x="5905346" y="4728457"/>
                    <a:pt x="5892944" y="4759283"/>
                    <a:pt x="5881786" y="4790295"/>
                  </a:cubicBezTo>
                  <a:cubicBezTo>
                    <a:pt x="5791737" y="5038923"/>
                    <a:pt x="5677271" y="5280123"/>
                    <a:pt x="5539609" y="5504511"/>
                  </a:cubicBezTo>
                  <a:lnTo>
                    <a:pt x="5432400" y="5669348"/>
                  </a:lnTo>
                  <a:cubicBezTo>
                    <a:pt x="5423763" y="5683225"/>
                    <a:pt x="5413823" y="5696165"/>
                    <a:pt x="5404330" y="5709372"/>
                  </a:cubicBezTo>
                  <a:lnTo>
                    <a:pt x="5375525" y="5748757"/>
                  </a:lnTo>
                  <a:lnTo>
                    <a:pt x="5317831" y="5827355"/>
                  </a:lnTo>
                  <a:cubicBezTo>
                    <a:pt x="5308217" y="5840529"/>
                    <a:pt x="5298639" y="5853567"/>
                    <a:pt x="5288208" y="5865932"/>
                  </a:cubicBezTo>
                  <a:cubicBezTo>
                    <a:pt x="5283153" y="5872232"/>
                    <a:pt x="5278509" y="5878936"/>
                    <a:pt x="5273251" y="5885035"/>
                  </a:cubicBezTo>
                  <a:cubicBezTo>
                    <a:pt x="5267908" y="5890963"/>
                    <a:pt x="5262120" y="5896624"/>
                    <a:pt x="5256656" y="5902520"/>
                  </a:cubicBezTo>
                  <a:lnTo>
                    <a:pt x="5189858" y="5971616"/>
                  </a:lnTo>
                  <a:cubicBezTo>
                    <a:pt x="5178681" y="5982899"/>
                    <a:pt x="5167959" y="5994892"/>
                    <a:pt x="5156287" y="6005600"/>
                  </a:cubicBezTo>
                  <a:lnTo>
                    <a:pt x="5121598" y="6037962"/>
                  </a:lnTo>
                  <a:lnTo>
                    <a:pt x="5051798" y="6101838"/>
                  </a:lnTo>
                  <a:cubicBezTo>
                    <a:pt x="4864110" y="6268956"/>
                    <a:pt x="4663874" y="6407541"/>
                    <a:pt x="4463594" y="6532280"/>
                  </a:cubicBezTo>
                  <a:cubicBezTo>
                    <a:pt x="4438472" y="6547774"/>
                    <a:pt x="4413434" y="6563439"/>
                    <a:pt x="4388637" y="6579169"/>
                  </a:cubicBezTo>
                  <a:lnTo>
                    <a:pt x="4312856" y="6623337"/>
                  </a:lnTo>
                  <a:lnTo>
                    <a:pt x="4237558" y="6667632"/>
                  </a:lnTo>
                  <a:cubicBezTo>
                    <a:pt x="4212548" y="6682715"/>
                    <a:pt x="4186842" y="6695553"/>
                    <a:pt x="4161774" y="6709883"/>
                  </a:cubicBezTo>
                  <a:cubicBezTo>
                    <a:pt x="4111167" y="6737392"/>
                    <a:pt x="4061123" y="6766670"/>
                    <a:pt x="4010448" y="6792981"/>
                  </a:cubicBezTo>
                  <a:cubicBezTo>
                    <a:pt x="3985322" y="6806562"/>
                    <a:pt x="3960037" y="6820248"/>
                    <a:pt x="3935163" y="6834338"/>
                  </a:cubicBezTo>
                  <a:lnTo>
                    <a:pt x="3892887" y="6858000"/>
                  </a:lnTo>
                  <a:lnTo>
                    <a:pt x="2743942" y="6858000"/>
                  </a:lnTo>
                  <a:lnTo>
                    <a:pt x="2852577" y="6838910"/>
                  </a:lnTo>
                  <a:cubicBezTo>
                    <a:pt x="2949686" y="6818527"/>
                    <a:pt x="3046805" y="6791706"/>
                    <a:pt x="3143255" y="6759775"/>
                  </a:cubicBezTo>
                  <a:cubicBezTo>
                    <a:pt x="3239807" y="6727945"/>
                    <a:pt x="3335416" y="6689975"/>
                    <a:pt x="3430899" y="6650056"/>
                  </a:cubicBezTo>
                  <a:cubicBezTo>
                    <a:pt x="3526299" y="6609969"/>
                    <a:pt x="3621242" y="6565786"/>
                    <a:pt x="3713289" y="6514054"/>
                  </a:cubicBezTo>
                  <a:cubicBezTo>
                    <a:pt x="3805137" y="6460650"/>
                    <a:pt x="3895762" y="6401178"/>
                    <a:pt x="3981228" y="6334878"/>
                  </a:cubicBezTo>
                  <a:cubicBezTo>
                    <a:pt x="4024934" y="6303166"/>
                    <a:pt x="4066572" y="6268544"/>
                    <a:pt x="4107885" y="6233689"/>
                  </a:cubicBezTo>
                  <a:cubicBezTo>
                    <a:pt x="4128602" y="6216277"/>
                    <a:pt x="4149365" y="6199173"/>
                    <a:pt x="4169795" y="6181389"/>
                  </a:cubicBezTo>
                  <a:cubicBezTo>
                    <a:pt x="4189729" y="6163032"/>
                    <a:pt x="4209542" y="6144643"/>
                    <a:pt x="4229189" y="6125914"/>
                  </a:cubicBezTo>
                  <a:cubicBezTo>
                    <a:pt x="4387326" y="5978255"/>
                    <a:pt x="4528049" y="5812977"/>
                    <a:pt x="4652064" y="5641457"/>
                  </a:cubicBezTo>
                  <a:lnTo>
                    <a:pt x="4697555" y="5576516"/>
                  </a:lnTo>
                  <a:lnTo>
                    <a:pt x="4720492" y="5544537"/>
                  </a:lnTo>
                  <a:cubicBezTo>
                    <a:pt x="4728246" y="5533956"/>
                    <a:pt x="4734819" y="5522469"/>
                    <a:pt x="4741922" y="5511420"/>
                  </a:cubicBezTo>
                  <a:lnTo>
                    <a:pt x="4784179" y="5445022"/>
                  </a:lnTo>
                  <a:cubicBezTo>
                    <a:pt x="4787730" y="5439497"/>
                    <a:pt x="4791161" y="5433940"/>
                    <a:pt x="4794796" y="5428584"/>
                  </a:cubicBezTo>
                  <a:cubicBezTo>
                    <a:pt x="4798637" y="5423432"/>
                    <a:pt x="4803091" y="5418884"/>
                    <a:pt x="4807173" y="5413795"/>
                  </a:cubicBezTo>
                  <a:cubicBezTo>
                    <a:pt x="4815384" y="5403926"/>
                    <a:pt x="4822656" y="5393214"/>
                    <a:pt x="4830010" y="5382674"/>
                  </a:cubicBezTo>
                  <a:lnTo>
                    <a:pt x="4874298" y="5319323"/>
                  </a:lnTo>
                  <a:lnTo>
                    <a:pt x="4896484" y="5287734"/>
                  </a:lnTo>
                  <a:cubicBezTo>
                    <a:pt x="4903839" y="5277191"/>
                    <a:pt x="4911520" y="5266885"/>
                    <a:pt x="4918019" y="5255673"/>
                  </a:cubicBezTo>
                  <a:lnTo>
                    <a:pt x="4999238" y="5124058"/>
                  </a:lnTo>
                  <a:cubicBezTo>
                    <a:pt x="5102559" y="4945225"/>
                    <a:pt x="5185787" y="4753943"/>
                    <a:pt x="5251271" y="4554965"/>
                  </a:cubicBezTo>
                  <a:cubicBezTo>
                    <a:pt x="5259371" y="4530051"/>
                    <a:pt x="5268846" y="4505799"/>
                    <a:pt x="5276136" y="4480521"/>
                  </a:cubicBezTo>
                  <a:lnTo>
                    <a:pt x="5297442" y="4404389"/>
                  </a:lnTo>
                  <a:lnTo>
                    <a:pt x="5318953" y="4328458"/>
                  </a:lnTo>
                  <a:cubicBezTo>
                    <a:pt x="5322895" y="4315679"/>
                    <a:pt x="5325929" y="4303390"/>
                    <a:pt x="5328684" y="4291175"/>
                  </a:cubicBezTo>
                  <a:lnTo>
                    <a:pt x="5337470" y="4254522"/>
                  </a:lnTo>
                  <a:cubicBezTo>
                    <a:pt x="5343899" y="4230045"/>
                    <a:pt x="5348129" y="4205565"/>
                    <a:pt x="5353277" y="4181038"/>
                  </a:cubicBezTo>
                  <a:cubicBezTo>
                    <a:pt x="5358786" y="4156608"/>
                    <a:pt x="5362533" y="4132000"/>
                    <a:pt x="5366762" y="4107520"/>
                  </a:cubicBezTo>
                  <a:cubicBezTo>
                    <a:pt x="5368877" y="4095280"/>
                    <a:pt x="5371390" y="4083000"/>
                    <a:pt x="5373105" y="4070802"/>
                  </a:cubicBezTo>
                  <a:lnTo>
                    <a:pt x="5378288" y="4034066"/>
                  </a:lnTo>
                  <a:lnTo>
                    <a:pt x="5383471" y="3997331"/>
                  </a:lnTo>
                  <a:lnTo>
                    <a:pt x="5387373" y="3960547"/>
                  </a:lnTo>
                  <a:cubicBezTo>
                    <a:pt x="5408513" y="3764258"/>
                    <a:pt x="5404752" y="3567184"/>
                    <a:pt x="5375699" y="3369810"/>
                  </a:cubicBezTo>
                  <a:cubicBezTo>
                    <a:pt x="5347044" y="3172396"/>
                    <a:pt x="5293473" y="2975222"/>
                    <a:pt x="5225695" y="2777923"/>
                  </a:cubicBezTo>
                  <a:cubicBezTo>
                    <a:pt x="5157675" y="2580560"/>
                    <a:pt x="5075729" y="2382997"/>
                    <a:pt x="4989893" y="2181595"/>
                  </a:cubicBezTo>
                  <a:lnTo>
                    <a:pt x="4856777" y="1872581"/>
                  </a:lnTo>
                  <a:cubicBezTo>
                    <a:pt x="4811108" y="1763784"/>
                    <a:pt x="4768691" y="1655416"/>
                    <a:pt x="4729367" y="1547581"/>
                  </a:cubicBezTo>
                  <a:cubicBezTo>
                    <a:pt x="4650320" y="1331954"/>
                    <a:pt x="4585048" y="1118545"/>
                    <a:pt x="4510575" y="917244"/>
                  </a:cubicBezTo>
                  <a:cubicBezTo>
                    <a:pt x="4473339" y="816594"/>
                    <a:pt x="4433491" y="718925"/>
                    <a:pt x="4387446" y="626512"/>
                  </a:cubicBezTo>
                  <a:cubicBezTo>
                    <a:pt x="4341559" y="533993"/>
                    <a:pt x="4289352" y="446701"/>
                    <a:pt x="4227716" y="368510"/>
                  </a:cubicBezTo>
                  <a:cubicBezTo>
                    <a:pt x="4166554" y="290006"/>
                    <a:pt x="4096194" y="220222"/>
                    <a:pt x="4017774" y="161674"/>
                  </a:cubicBezTo>
                  <a:cubicBezTo>
                    <a:pt x="3939391" y="102989"/>
                    <a:pt x="3853034" y="55709"/>
                    <a:pt x="3761542" y="19860"/>
                  </a:cubicBezTo>
                  <a:lnTo>
                    <a:pt x="3727185" y="6533"/>
                  </a:lnTo>
                  <a:close/>
                  <a:moveTo>
                    <a:pt x="1325680" y="0"/>
                  </a:moveTo>
                  <a:lnTo>
                    <a:pt x="2347354" y="0"/>
                  </a:lnTo>
                  <a:lnTo>
                    <a:pt x="2262734" y="20581"/>
                  </a:lnTo>
                  <a:cubicBezTo>
                    <a:pt x="2164073" y="49233"/>
                    <a:pt x="2066423" y="82020"/>
                    <a:pt x="1969830" y="118108"/>
                  </a:cubicBezTo>
                  <a:cubicBezTo>
                    <a:pt x="1945675" y="127092"/>
                    <a:pt x="1921391" y="135598"/>
                    <a:pt x="1897367" y="145059"/>
                  </a:cubicBezTo>
                  <a:cubicBezTo>
                    <a:pt x="1873522" y="155302"/>
                    <a:pt x="1849679" y="165546"/>
                    <a:pt x="1825860" y="175210"/>
                  </a:cubicBezTo>
                  <a:lnTo>
                    <a:pt x="1754258" y="204746"/>
                  </a:lnTo>
                  <a:lnTo>
                    <a:pt x="1683442" y="237143"/>
                  </a:lnTo>
                  <a:cubicBezTo>
                    <a:pt x="1659851" y="247896"/>
                    <a:pt x="1636127" y="258172"/>
                    <a:pt x="1612330" y="268724"/>
                  </a:cubicBezTo>
                  <a:lnTo>
                    <a:pt x="1542244" y="303229"/>
                  </a:lnTo>
                  <a:lnTo>
                    <a:pt x="1471990" y="337395"/>
                  </a:lnTo>
                  <a:cubicBezTo>
                    <a:pt x="1448660" y="349103"/>
                    <a:pt x="1425927" y="362441"/>
                    <a:pt x="1402813" y="374794"/>
                  </a:cubicBezTo>
                  <a:lnTo>
                    <a:pt x="1333886" y="412702"/>
                  </a:lnTo>
                  <a:cubicBezTo>
                    <a:pt x="1310940" y="425394"/>
                    <a:pt x="1288842" y="440228"/>
                    <a:pt x="1266278" y="453907"/>
                  </a:cubicBezTo>
                  <a:lnTo>
                    <a:pt x="1199136" y="496266"/>
                  </a:lnTo>
                  <a:lnTo>
                    <a:pt x="1182302" y="506917"/>
                  </a:lnTo>
                  <a:lnTo>
                    <a:pt x="1166009" y="518449"/>
                  </a:lnTo>
                  <a:lnTo>
                    <a:pt x="1133302" y="541479"/>
                  </a:lnTo>
                  <a:lnTo>
                    <a:pt x="1067923" y="587403"/>
                  </a:lnTo>
                  <a:lnTo>
                    <a:pt x="1051509" y="598902"/>
                  </a:lnTo>
                  <a:lnTo>
                    <a:pt x="1035673" y="611145"/>
                  </a:lnTo>
                  <a:lnTo>
                    <a:pt x="1003878" y="635598"/>
                  </a:lnTo>
                  <a:cubicBezTo>
                    <a:pt x="961473" y="668248"/>
                    <a:pt x="918407" y="699983"/>
                    <a:pt x="877673" y="735582"/>
                  </a:cubicBezTo>
                  <a:cubicBezTo>
                    <a:pt x="711850" y="872792"/>
                    <a:pt x="555901" y="1026776"/>
                    <a:pt x="417533" y="1198720"/>
                  </a:cubicBezTo>
                  <a:cubicBezTo>
                    <a:pt x="278999" y="1370325"/>
                    <a:pt x="156917" y="1557820"/>
                    <a:pt x="54935" y="1756293"/>
                  </a:cubicBezTo>
                  <a:lnTo>
                    <a:pt x="17844" y="1831433"/>
                  </a:lnTo>
                  <a:lnTo>
                    <a:pt x="0" y="1869131"/>
                  </a:lnTo>
                  <a:lnTo>
                    <a:pt x="0" y="1198550"/>
                  </a:lnTo>
                  <a:lnTo>
                    <a:pt x="185957" y="961506"/>
                  </a:lnTo>
                  <a:cubicBezTo>
                    <a:pt x="342426" y="776600"/>
                    <a:pt x="509755" y="602849"/>
                    <a:pt x="689746" y="447064"/>
                  </a:cubicBezTo>
                  <a:cubicBezTo>
                    <a:pt x="733932" y="406795"/>
                    <a:pt x="780859" y="370795"/>
                    <a:pt x="827126" y="333881"/>
                  </a:cubicBezTo>
                  <a:cubicBezTo>
                    <a:pt x="872886" y="295949"/>
                    <a:pt x="921195" y="262526"/>
                    <a:pt x="968997" y="228085"/>
                  </a:cubicBezTo>
                  <a:lnTo>
                    <a:pt x="1004883" y="202373"/>
                  </a:lnTo>
                  <a:lnTo>
                    <a:pt x="1022826" y="189517"/>
                  </a:lnTo>
                  <a:lnTo>
                    <a:pt x="1041187" y="177509"/>
                  </a:lnTo>
                  <a:lnTo>
                    <a:pt x="1114760" y="129512"/>
                  </a:lnTo>
                  <a:cubicBezTo>
                    <a:pt x="1139435" y="113750"/>
                    <a:pt x="1163439" y="96630"/>
                    <a:pt x="1188498" y="81854"/>
                  </a:cubicBezTo>
                  <a:lnTo>
                    <a:pt x="1263461" y="36880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D01D44A9-1D51-461B-A228-06F6C500B0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369"/>
              <a:ext cx="6055600" cy="6858000"/>
            </a:xfrm>
            <a:custGeom>
              <a:avLst/>
              <a:gdLst>
                <a:gd name="connsiteX0" fmla="*/ 0 w 6055600"/>
                <a:gd name="connsiteY0" fmla="*/ 5960220 h 6858000"/>
                <a:gd name="connsiteX1" fmla="*/ 36039 w 6055600"/>
                <a:gd name="connsiteY1" fmla="*/ 6002605 h 6858000"/>
                <a:gd name="connsiteX2" fmla="*/ 92950 w 6055600"/>
                <a:gd name="connsiteY2" fmla="*/ 6059050 h 6858000"/>
                <a:gd name="connsiteX3" fmla="*/ 153706 w 6055600"/>
                <a:gd name="connsiteY3" fmla="*/ 6111427 h 6858000"/>
                <a:gd name="connsiteX4" fmla="*/ 216806 w 6055600"/>
                <a:gd name="connsiteY4" fmla="*/ 6161603 h 6858000"/>
                <a:gd name="connsiteX5" fmla="*/ 281945 w 6055600"/>
                <a:gd name="connsiteY5" fmla="*/ 6209777 h 6858000"/>
                <a:gd name="connsiteX6" fmla="*/ 553337 w 6055600"/>
                <a:gd name="connsiteY6" fmla="*/ 6391500 h 6858000"/>
                <a:gd name="connsiteX7" fmla="*/ 690543 w 6055600"/>
                <a:gd name="connsiteY7" fmla="*/ 6481634 h 6858000"/>
                <a:gd name="connsiteX8" fmla="*/ 827127 w 6055600"/>
                <a:gd name="connsiteY8" fmla="*/ 6573159 h 6858000"/>
                <a:gd name="connsiteX9" fmla="*/ 1095915 w 6055600"/>
                <a:gd name="connsiteY9" fmla="*/ 6762202 h 6858000"/>
                <a:gd name="connsiteX10" fmla="*/ 1224853 w 6055600"/>
                <a:gd name="connsiteY10" fmla="*/ 6858000 h 6858000"/>
                <a:gd name="connsiteX11" fmla="*/ 1154072 w 6055600"/>
                <a:gd name="connsiteY11" fmla="*/ 6858000 h 6858000"/>
                <a:gd name="connsiteX12" fmla="*/ 1073489 w 6055600"/>
                <a:gd name="connsiteY12" fmla="*/ 6799140 h 6858000"/>
                <a:gd name="connsiteX13" fmla="*/ 800175 w 6055600"/>
                <a:gd name="connsiteY13" fmla="*/ 6620441 h 6858000"/>
                <a:gd name="connsiteX14" fmla="*/ 231518 w 6055600"/>
                <a:gd name="connsiteY14" fmla="*/ 6299323 h 6858000"/>
                <a:gd name="connsiteX15" fmla="*/ 160401 w 6055600"/>
                <a:gd name="connsiteY15" fmla="*/ 6256627 h 6858000"/>
                <a:gd name="connsiteX16" fmla="*/ 89697 w 6055600"/>
                <a:gd name="connsiteY16" fmla="*/ 6211916 h 6858000"/>
                <a:gd name="connsiteX17" fmla="*/ 20148 w 6055600"/>
                <a:gd name="connsiteY17" fmla="*/ 6163835 h 6858000"/>
                <a:gd name="connsiteX18" fmla="*/ 0 w 6055600"/>
                <a:gd name="connsiteY18" fmla="*/ 6147796 h 6858000"/>
                <a:gd name="connsiteX19" fmla="*/ 3748345 w 6055600"/>
                <a:gd name="connsiteY19" fmla="*/ 0 h 6858000"/>
                <a:gd name="connsiteX20" fmla="*/ 4277792 w 6055600"/>
                <a:gd name="connsiteY20" fmla="*/ 0 h 6858000"/>
                <a:gd name="connsiteX21" fmla="*/ 4339531 w 6055600"/>
                <a:gd name="connsiteY21" fmla="*/ 40262 h 6858000"/>
                <a:gd name="connsiteX22" fmla="*/ 4476306 w 6055600"/>
                <a:gd name="connsiteY22" fmla="*/ 153922 h 6858000"/>
                <a:gd name="connsiteX23" fmla="*/ 4713639 w 6055600"/>
                <a:gd name="connsiteY23" fmla="*/ 422076 h 6858000"/>
                <a:gd name="connsiteX24" fmla="*/ 4906991 w 6055600"/>
                <a:gd name="connsiteY24" fmla="*/ 723463 h 6858000"/>
                <a:gd name="connsiteX25" fmla="*/ 5070511 w 6055600"/>
                <a:gd name="connsiteY25" fmla="*/ 1037524 h 6858000"/>
                <a:gd name="connsiteX26" fmla="*/ 5219493 w 6055600"/>
                <a:gd name="connsiteY26" fmla="*/ 1352079 h 6858000"/>
                <a:gd name="connsiteX27" fmla="*/ 5367779 w 6055600"/>
                <a:gd name="connsiteY27" fmla="*/ 1658945 h 6858000"/>
                <a:gd name="connsiteX28" fmla="*/ 5446095 w 6055600"/>
                <a:gd name="connsiteY28" fmla="*/ 1811301 h 6858000"/>
                <a:gd name="connsiteX29" fmla="*/ 5525115 w 6055600"/>
                <a:gd name="connsiteY29" fmla="*/ 1967103 h 6858000"/>
                <a:gd name="connsiteX30" fmla="*/ 5816642 w 6055600"/>
                <a:gd name="connsiteY30" fmla="*/ 2618837 h 6858000"/>
                <a:gd name="connsiteX31" fmla="*/ 6015787 w 6055600"/>
                <a:gd name="connsiteY31" fmla="*/ 3339957 h 6858000"/>
                <a:gd name="connsiteX32" fmla="*/ 6054206 w 6055600"/>
                <a:gd name="connsiteY32" fmla="*/ 3727239 h 6858000"/>
                <a:gd name="connsiteX33" fmla="*/ 6039811 w 6055600"/>
                <a:gd name="connsiteY33" fmla="*/ 4122735 h 6858000"/>
                <a:gd name="connsiteX34" fmla="*/ 5971601 w 6055600"/>
                <a:gd name="connsiteY34" fmla="*/ 4514288 h 6858000"/>
                <a:gd name="connsiteX35" fmla="*/ 5946751 w 6055600"/>
                <a:gd name="connsiteY35" fmla="*/ 4609838 h 6858000"/>
                <a:gd name="connsiteX36" fmla="*/ 5919986 w 6055600"/>
                <a:gd name="connsiteY36" fmla="*/ 4703178 h 6858000"/>
                <a:gd name="connsiteX37" fmla="*/ 5890731 w 6055600"/>
                <a:gd name="connsiteY37" fmla="*/ 4795992 h 6858000"/>
                <a:gd name="connsiteX38" fmla="*/ 5859058 w 6055600"/>
                <a:gd name="connsiteY38" fmla="*/ 4888015 h 6858000"/>
                <a:gd name="connsiteX39" fmla="*/ 5525053 w 6055600"/>
                <a:gd name="connsiteY39" fmla="*/ 5588449 h 6858000"/>
                <a:gd name="connsiteX40" fmla="*/ 5058962 w 6055600"/>
                <a:gd name="connsiteY40" fmla="*/ 6189929 h 6858000"/>
                <a:gd name="connsiteX41" fmla="*/ 4787706 w 6055600"/>
                <a:gd name="connsiteY41" fmla="*/ 6442985 h 6858000"/>
                <a:gd name="connsiteX42" fmla="*/ 4498686 w 6055600"/>
                <a:gd name="connsiteY42" fmla="*/ 6663678 h 6858000"/>
                <a:gd name="connsiteX43" fmla="*/ 4197167 w 6055600"/>
                <a:gd name="connsiteY43" fmla="*/ 6854053 h 6858000"/>
                <a:gd name="connsiteX44" fmla="*/ 4189720 w 6055600"/>
                <a:gd name="connsiteY44" fmla="*/ 6858000 h 6858000"/>
                <a:gd name="connsiteX45" fmla="*/ 3651929 w 6055600"/>
                <a:gd name="connsiteY45" fmla="*/ 6858000 h 6858000"/>
                <a:gd name="connsiteX46" fmla="*/ 3789040 w 6055600"/>
                <a:gd name="connsiteY46" fmla="*/ 6778034 h 6858000"/>
                <a:gd name="connsiteX47" fmla="*/ 4335568 w 6055600"/>
                <a:gd name="connsiteY47" fmla="*/ 6382709 h 6858000"/>
                <a:gd name="connsiteX48" fmla="*/ 4586923 w 6055600"/>
                <a:gd name="connsiteY48" fmla="*/ 6158577 h 6858000"/>
                <a:gd name="connsiteX49" fmla="*/ 4819585 w 6055600"/>
                <a:gd name="connsiteY49" fmla="*/ 5915847 h 6858000"/>
                <a:gd name="connsiteX50" fmla="*/ 5214727 w 6055600"/>
                <a:gd name="connsiteY50" fmla="*/ 5371094 h 6858000"/>
                <a:gd name="connsiteX51" fmla="*/ 5495409 w 6055600"/>
                <a:gd name="connsiteY51" fmla="*/ 4752778 h 6858000"/>
                <a:gd name="connsiteX52" fmla="*/ 5522322 w 6055600"/>
                <a:gd name="connsiteY52" fmla="*/ 4671511 h 6858000"/>
                <a:gd name="connsiteX53" fmla="*/ 5547631 w 6055600"/>
                <a:gd name="connsiteY53" fmla="*/ 4589675 h 6858000"/>
                <a:gd name="connsiteX54" fmla="*/ 5570792 w 6055600"/>
                <a:gd name="connsiteY54" fmla="*/ 4506978 h 6858000"/>
                <a:gd name="connsiteX55" fmla="*/ 5591541 w 6055600"/>
                <a:gd name="connsiteY55" fmla="*/ 4425334 h 6858000"/>
                <a:gd name="connsiteX56" fmla="*/ 5649500 w 6055600"/>
                <a:gd name="connsiteY56" fmla="*/ 4097286 h 6858000"/>
                <a:gd name="connsiteX57" fmla="*/ 5637615 w 6055600"/>
                <a:gd name="connsiteY57" fmla="*/ 3437524 h 6858000"/>
                <a:gd name="connsiteX58" fmla="*/ 5475454 w 6055600"/>
                <a:gd name="connsiteY58" fmla="*/ 2791575 h 6858000"/>
                <a:gd name="connsiteX59" fmla="*/ 5217600 w 6055600"/>
                <a:gd name="connsiteY59" fmla="*/ 2164719 h 6858000"/>
                <a:gd name="connsiteX60" fmla="*/ 5144941 w 6055600"/>
                <a:gd name="connsiteY60" fmla="*/ 2009490 h 6858000"/>
                <a:gd name="connsiteX61" fmla="*/ 5070052 w 6055600"/>
                <a:gd name="connsiteY61" fmla="*/ 1851823 h 6858000"/>
                <a:gd name="connsiteX62" fmla="*/ 4926984 w 6055600"/>
                <a:gd name="connsiteY62" fmla="*/ 1529226 h 6858000"/>
                <a:gd name="connsiteX63" fmla="*/ 4790925 w 6055600"/>
                <a:gd name="connsiteY63" fmla="*/ 1209923 h 6858000"/>
                <a:gd name="connsiteX64" fmla="*/ 4650559 w 6055600"/>
                <a:gd name="connsiteY64" fmla="*/ 902490 h 6858000"/>
                <a:gd name="connsiteX65" fmla="*/ 4491930 w 6055600"/>
                <a:gd name="connsiteY65" fmla="*/ 616919 h 6858000"/>
                <a:gd name="connsiteX66" fmla="*/ 4302323 w 6055600"/>
                <a:gd name="connsiteY66" fmla="*/ 366083 h 6858000"/>
                <a:gd name="connsiteX67" fmla="*/ 4072203 w 6055600"/>
                <a:gd name="connsiteY67" fmla="*/ 164982 h 6858000"/>
                <a:gd name="connsiteX68" fmla="*/ 3803964 w 6055600"/>
                <a:gd name="connsiteY68" fmla="*/ 21052 h 6858000"/>
                <a:gd name="connsiteX69" fmla="*/ 3768314 w 6055600"/>
                <a:gd name="connsiteY69" fmla="*/ 6826 h 6858000"/>
                <a:gd name="connsiteX70" fmla="*/ 1589779 w 6055600"/>
                <a:gd name="connsiteY70" fmla="*/ 0 h 6858000"/>
                <a:gd name="connsiteX71" fmla="*/ 1918056 w 6055600"/>
                <a:gd name="connsiteY71" fmla="*/ 0 h 6858000"/>
                <a:gd name="connsiteX72" fmla="*/ 1764243 w 6055600"/>
                <a:gd name="connsiteY72" fmla="*/ 55145 h 6858000"/>
                <a:gd name="connsiteX73" fmla="*/ 1313330 w 6055600"/>
                <a:gd name="connsiteY73" fmla="*/ 274424 h 6858000"/>
                <a:gd name="connsiteX74" fmla="*/ 295673 w 6055600"/>
                <a:gd name="connsiteY74" fmla="*/ 1187630 h 6858000"/>
                <a:gd name="connsiteX75" fmla="*/ 96207 w 6055600"/>
                <a:gd name="connsiteY75" fmla="*/ 1474327 h 6858000"/>
                <a:gd name="connsiteX76" fmla="*/ 0 w 6055600"/>
                <a:gd name="connsiteY76" fmla="*/ 1641460 h 6858000"/>
                <a:gd name="connsiteX77" fmla="*/ 0 w 6055600"/>
                <a:gd name="connsiteY77" fmla="*/ 1224218 h 6858000"/>
                <a:gd name="connsiteX78" fmla="*/ 150937 w 6055600"/>
                <a:gd name="connsiteY78" fmla="*/ 1040975 h 6858000"/>
                <a:gd name="connsiteX79" fmla="*/ 1264907 w 6055600"/>
                <a:gd name="connsiteY79" fmla="*/ 158248 h 6858000"/>
                <a:gd name="connsiteX80" fmla="*/ 1575167 w 6055600"/>
                <a:gd name="connsiteY80" fmla="*/ 567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</a:cxnLst>
              <a:rect l="l" t="t" r="r" b="b"/>
              <a:pathLst>
                <a:path w="6055600" h="6858000">
                  <a:moveTo>
                    <a:pt x="0" y="5960220"/>
                  </a:moveTo>
                  <a:lnTo>
                    <a:pt x="36039" y="6002605"/>
                  </a:lnTo>
                  <a:cubicBezTo>
                    <a:pt x="54896" y="6021530"/>
                    <a:pt x="73635" y="6040425"/>
                    <a:pt x="92950" y="6059050"/>
                  </a:cubicBezTo>
                  <a:lnTo>
                    <a:pt x="153706" y="6111427"/>
                  </a:lnTo>
                  <a:cubicBezTo>
                    <a:pt x="173546" y="6129485"/>
                    <a:pt x="195722" y="6144912"/>
                    <a:pt x="216806" y="6161603"/>
                  </a:cubicBezTo>
                  <a:cubicBezTo>
                    <a:pt x="238229" y="6177961"/>
                    <a:pt x="259466" y="6194551"/>
                    <a:pt x="281945" y="6209777"/>
                  </a:cubicBezTo>
                  <a:cubicBezTo>
                    <a:pt x="369940" y="6272709"/>
                    <a:pt x="461791" y="6332004"/>
                    <a:pt x="553337" y="6391500"/>
                  </a:cubicBezTo>
                  <a:lnTo>
                    <a:pt x="690543" y="6481634"/>
                  </a:lnTo>
                  <a:lnTo>
                    <a:pt x="827127" y="6573159"/>
                  </a:lnTo>
                  <a:cubicBezTo>
                    <a:pt x="917674" y="6634511"/>
                    <a:pt x="1007156" y="6697737"/>
                    <a:pt x="1095915" y="6762202"/>
                  </a:cubicBezTo>
                  <a:lnTo>
                    <a:pt x="1224853" y="6858000"/>
                  </a:lnTo>
                  <a:lnTo>
                    <a:pt x="1154072" y="6858000"/>
                  </a:lnTo>
                  <a:lnTo>
                    <a:pt x="1073489" y="6799140"/>
                  </a:lnTo>
                  <a:cubicBezTo>
                    <a:pt x="983882" y="6736908"/>
                    <a:pt x="892851" y="6677125"/>
                    <a:pt x="800175" y="6620441"/>
                  </a:cubicBezTo>
                  <a:cubicBezTo>
                    <a:pt x="615108" y="6506015"/>
                    <a:pt x="422939" y="6407807"/>
                    <a:pt x="231518" y="6299323"/>
                  </a:cubicBezTo>
                  <a:cubicBezTo>
                    <a:pt x="207467" y="6286226"/>
                    <a:pt x="184098" y="6271045"/>
                    <a:pt x="160401" y="6256627"/>
                  </a:cubicBezTo>
                  <a:cubicBezTo>
                    <a:pt x="136809" y="6241811"/>
                    <a:pt x="112558" y="6228518"/>
                    <a:pt x="89697" y="6211916"/>
                  </a:cubicBezTo>
                  <a:lnTo>
                    <a:pt x="20148" y="6163835"/>
                  </a:lnTo>
                  <a:lnTo>
                    <a:pt x="0" y="6147796"/>
                  </a:lnTo>
                  <a:close/>
                  <a:moveTo>
                    <a:pt x="3748345" y="0"/>
                  </a:moveTo>
                  <a:lnTo>
                    <a:pt x="4277792" y="0"/>
                  </a:lnTo>
                  <a:lnTo>
                    <a:pt x="4339531" y="40262"/>
                  </a:lnTo>
                  <a:cubicBezTo>
                    <a:pt x="4386991" y="75346"/>
                    <a:pt x="4432680" y="113353"/>
                    <a:pt x="4476306" y="153922"/>
                  </a:cubicBezTo>
                  <a:cubicBezTo>
                    <a:pt x="4563779" y="234693"/>
                    <a:pt x="4642423" y="325982"/>
                    <a:pt x="4713639" y="422076"/>
                  </a:cubicBezTo>
                  <a:cubicBezTo>
                    <a:pt x="4784481" y="518635"/>
                    <a:pt x="4848552" y="619893"/>
                    <a:pt x="4906991" y="723463"/>
                  </a:cubicBezTo>
                  <a:cubicBezTo>
                    <a:pt x="4965582" y="826932"/>
                    <a:pt x="5019421" y="932243"/>
                    <a:pt x="5070511" y="1037524"/>
                  </a:cubicBezTo>
                  <a:cubicBezTo>
                    <a:pt x="5121871" y="1142738"/>
                    <a:pt x="5170833" y="1248016"/>
                    <a:pt x="5219493" y="1352079"/>
                  </a:cubicBezTo>
                  <a:cubicBezTo>
                    <a:pt x="5268459" y="1455943"/>
                    <a:pt x="5317204" y="1558756"/>
                    <a:pt x="5367779" y="1658945"/>
                  </a:cubicBezTo>
                  <a:lnTo>
                    <a:pt x="5446095" y="1811301"/>
                  </a:lnTo>
                  <a:cubicBezTo>
                    <a:pt x="5472584" y="1862992"/>
                    <a:pt x="5498885" y="1914915"/>
                    <a:pt x="5525115" y="1967103"/>
                  </a:cubicBezTo>
                  <a:cubicBezTo>
                    <a:pt x="5629428" y="2176256"/>
                    <a:pt x="5730254" y="2391411"/>
                    <a:pt x="5816642" y="2618837"/>
                  </a:cubicBezTo>
                  <a:cubicBezTo>
                    <a:pt x="5902562" y="2846137"/>
                    <a:pt x="5974641" y="3086291"/>
                    <a:pt x="6015787" y="3339957"/>
                  </a:cubicBezTo>
                  <a:cubicBezTo>
                    <a:pt x="6036373" y="3466512"/>
                    <a:pt x="6050262" y="3596084"/>
                    <a:pt x="6054206" y="3727239"/>
                  </a:cubicBezTo>
                  <a:cubicBezTo>
                    <a:pt x="6058266" y="3858425"/>
                    <a:pt x="6053460" y="3990915"/>
                    <a:pt x="6039811" y="4122735"/>
                  </a:cubicBezTo>
                  <a:cubicBezTo>
                    <a:pt x="6026397" y="4254618"/>
                    <a:pt x="6002552" y="4385688"/>
                    <a:pt x="5971601" y="4514288"/>
                  </a:cubicBezTo>
                  <a:cubicBezTo>
                    <a:pt x="5963342" y="4546050"/>
                    <a:pt x="5955885" y="4579019"/>
                    <a:pt x="5946751" y="4609838"/>
                  </a:cubicBezTo>
                  <a:lnTo>
                    <a:pt x="5919986" y="4703178"/>
                  </a:lnTo>
                  <a:lnTo>
                    <a:pt x="5890731" y="4795992"/>
                  </a:lnTo>
                  <a:cubicBezTo>
                    <a:pt x="5880825" y="4826888"/>
                    <a:pt x="5869667" y="4857307"/>
                    <a:pt x="5859058" y="4888015"/>
                  </a:cubicBezTo>
                  <a:cubicBezTo>
                    <a:pt x="5772112" y="5132558"/>
                    <a:pt x="5660551" y="5369373"/>
                    <a:pt x="5525053" y="5588449"/>
                  </a:cubicBezTo>
                  <a:cubicBezTo>
                    <a:pt x="5389674" y="5807557"/>
                    <a:pt x="5232835" y="6010440"/>
                    <a:pt x="5058962" y="6189929"/>
                  </a:cubicBezTo>
                  <a:cubicBezTo>
                    <a:pt x="4972125" y="6279771"/>
                    <a:pt x="4880998" y="6363650"/>
                    <a:pt x="4787706" y="6442985"/>
                  </a:cubicBezTo>
                  <a:cubicBezTo>
                    <a:pt x="4693655" y="6521410"/>
                    <a:pt x="4597439" y="6595290"/>
                    <a:pt x="4498686" y="6663678"/>
                  </a:cubicBezTo>
                  <a:cubicBezTo>
                    <a:pt x="4399893" y="6731984"/>
                    <a:pt x="4299240" y="6795191"/>
                    <a:pt x="4197167" y="6854053"/>
                  </a:cubicBezTo>
                  <a:lnTo>
                    <a:pt x="4189720" y="6858000"/>
                  </a:lnTo>
                  <a:lnTo>
                    <a:pt x="3651929" y="6858000"/>
                  </a:lnTo>
                  <a:lnTo>
                    <a:pt x="3789040" y="6778034"/>
                  </a:lnTo>
                  <a:cubicBezTo>
                    <a:pt x="3978462" y="6656931"/>
                    <a:pt x="4162446" y="6525734"/>
                    <a:pt x="4335568" y="6382709"/>
                  </a:cubicBezTo>
                  <a:cubicBezTo>
                    <a:pt x="4422084" y="6310901"/>
                    <a:pt x="4506335" y="6236787"/>
                    <a:pt x="4586923" y="6158577"/>
                  </a:cubicBezTo>
                  <a:cubicBezTo>
                    <a:pt x="4668153" y="6081248"/>
                    <a:pt x="4745649" y="6000086"/>
                    <a:pt x="4819585" y="5915847"/>
                  </a:cubicBezTo>
                  <a:cubicBezTo>
                    <a:pt x="4967573" y="5747401"/>
                    <a:pt x="5101426" y="5566247"/>
                    <a:pt x="5214727" y="5371094"/>
                  </a:cubicBezTo>
                  <a:cubicBezTo>
                    <a:pt x="5327795" y="5175879"/>
                    <a:pt x="5421090" y="4968427"/>
                    <a:pt x="5495409" y="4752778"/>
                  </a:cubicBezTo>
                  <a:cubicBezTo>
                    <a:pt x="5504291" y="4725712"/>
                    <a:pt x="5513872" y="4698834"/>
                    <a:pt x="5522322" y="4671511"/>
                  </a:cubicBezTo>
                  <a:lnTo>
                    <a:pt x="5547631" y="4589675"/>
                  </a:lnTo>
                  <a:lnTo>
                    <a:pt x="5570792" y="4506978"/>
                  </a:lnTo>
                  <a:cubicBezTo>
                    <a:pt x="5578845" y="4479265"/>
                    <a:pt x="5584485" y="4452605"/>
                    <a:pt x="5591541" y="4425334"/>
                  </a:cubicBezTo>
                  <a:cubicBezTo>
                    <a:pt x="5618002" y="4316765"/>
                    <a:pt x="5636850" y="4207148"/>
                    <a:pt x="5649500" y="4097286"/>
                  </a:cubicBezTo>
                  <a:cubicBezTo>
                    <a:pt x="5674602" y="3877368"/>
                    <a:pt x="5668749" y="3656091"/>
                    <a:pt x="5637615" y="3437524"/>
                  </a:cubicBezTo>
                  <a:cubicBezTo>
                    <a:pt x="5605861" y="3218934"/>
                    <a:pt x="5549060" y="3003118"/>
                    <a:pt x="5475454" y="2791575"/>
                  </a:cubicBezTo>
                  <a:cubicBezTo>
                    <a:pt x="5402070" y="2579668"/>
                    <a:pt x="5313111" y="2371656"/>
                    <a:pt x="5217600" y="2164719"/>
                  </a:cubicBezTo>
                  <a:cubicBezTo>
                    <a:pt x="5193627" y="2112994"/>
                    <a:pt x="5169419" y="2061207"/>
                    <a:pt x="5144941" y="2009490"/>
                  </a:cubicBezTo>
                  <a:lnTo>
                    <a:pt x="5070052" y="1851823"/>
                  </a:lnTo>
                  <a:cubicBezTo>
                    <a:pt x="5020031" y="1744421"/>
                    <a:pt x="4972748" y="1636620"/>
                    <a:pt x="4926984" y="1529226"/>
                  </a:cubicBezTo>
                  <a:lnTo>
                    <a:pt x="4790925" y="1209923"/>
                  </a:lnTo>
                  <a:cubicBezTo>
                    <a:pt x="4745458" y="1105158"/>
                    <a:pt x="4699567" y="1001976"/>
                    <a:pt x="4650559" y="902490"/>
                  </a:cubicBezTo>
                  <a:cubicBezTo>
                    <a:pt x="4601243" y="803205"/>
                    <a:pt x="4549606" y="706978"/>
                    <a:pt x="4491930" y="616919"/>
                  </a:cubicBezTo>
                  <a:cubicBezTo>
                    <a:pt x="4434712" y="526559"/>
                    <a:pt x="4372370" y="441762"/>
                    <a:pt x="4302323" y="366083"/>
                  </a:cubicBezTo>
                  <a:cubicBezTo>
                    <a:pt x="4232428" y="290304"/>
                    <a:pt x="4155542" y="222846"/>
                    <a:pt x="4072203" y="164982"/>
                  </a:cubicBezTo>
                  <a:cubicBezTo>
                    <a:pt x="3988864" y="107118"/>
                    <a:pt x="3898693" y="59316"/>
                    <a:pt x="3803964" y="21052"/>
                  </a:cubicBezTo>
                  <a:lnTo>
                    <a:pt x="3768314" y="6826"/>
                  </a:lnTo>
                  <a:close/>
                  <a:moveTo>
                    <a:pt x="1589779" y="0"/>
                  </a:moveTo>
                  <a:lnTo>
                    <a:pt x="1918056" y="0"/>
                  </a:lnTo>
                  <a:lnTo>
                    <a:pt x="1764243" y="55145"/>
                  </a:lnTo>
                  <a:cubicBezTo>
                    <a:pt x="1609764" y="115414"/>
                    <a:pt x="1458840" y="188978"/>
                    <a:pt x="1313330" y="274424"/>
                  </a:cubicBezTo>
                  <a:cubicBezTo>
                    <a:pt x="924625" y="501532"/>
                    <a:pt x="576885" y="817476"/>
                    <a:pt x="295673" y="1187630"/>
                  </a:cubicBezTo>
                  <a:cubicBezTo>
                    <a:pt x="225216" y="1280162"/>
                    <a:pt x="158640" y="1375858"/>
                    <a:pt x="96207" y="1474327"/>
                  </a:cubicBezTo>
                  <a:lnTo>
                    <a:pt x="0" y="1641460"/>
                  </a:lnTo>
                  <a:lnTo>
                    <a:pt x="0" y="1224218"/>
                  </a:lnTo>
                  <a:lnTo>
                    <a:pt x="150937" y="1040975"/>
                  </a:lnTo>
                  <a:cubicBezTo>
                    <a:pt x="478530" y="677729"/>
                    <a:pt x="858178" y="381092"/>
                    <a:pt x="1264907" y="158248"/>
                  </a:cubicBezTo>
                  <a:cubicBezTo>
                    <a:pt x="1366631" y="102619"/>
                    <a:pt x="1470177" y="51760"/>
                    <a:pt x="1575167" y="567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EBDF2C6-4ED3-99C8-FAA2-C5CCD39590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437" y="1859800"/>
            <a:ext cx="3785616" cy="3467583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92EC85E-F9BA-40E4-C373-C7BCEC6C1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1072" y="2421683"/>
            <a:ext cx="4765949" cy="3353476"/>
          </a:xfrm>
        </p:spPr>
        <p:txBody>
          <a:bodyPr anchor="t">
            <a:normAutofit/>
          </a:bodyPr>
          <a:lstStyle/>
          <a:p>
            <a:r>
              <a:rPr lang="en-GB" sz="2000" dirty="0" err="1">
                <a:solidFill>
                  <a:schemeClr val="tx2"/>
                </a:solidFill>
              </a:rPr>
              <a:t>Sótt</a:t>
            </a:r>
            <a:r>
              <a:rPr lang="en-GB" sz="2000" dirty="0">
                <a:solidFill>
                  <a:schemeClr val="tx2"/>
                </a:solidFill>
              </a:rPr>
              <a:t> er um í </a:t>
            </a:r>
            <a:r>
              <a:rPr lang="en-GB" sz="2000" dirty="0" err="1">
                <a:solidFill>
                  <a:schemeClr val="tx2"/>
                </a:solidFill>
              </a:rPr>
              <a:t>gegnum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vef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Menntamálastofnunar</a:t>
            </a:r>
            <a:r>
              <a:rPr lang="en-GB" sz="2000" dirty="0">
                <a:solidFill>
                  <a:schemeClr val="tx2"/>
                </a:solidFill>
              </a:rPr>
              <a:t>: </a:t>
            </a:r>
            <a:r>
              <a:rPr lang="en-GB" sz="2000" dirty="0">
                <a:solidFill>
                  <a:schemeClr val="tx2"/>
                </a:solidFill>
                <a:hlinkClick r:id="rId3"/>
              </a:rPr>
              <a:t>https://www.inna.is/framhaldsskolaumsokn/</a:t>
            </a:r>
            <a:endParaRPr lang="en-GB" sz="2000" dirty="0">
              <a:solidFill>
                <a:schemeClr val="tx2"/>
              </a:solidFill>
            </a:endParaRPr>
          </a:p>
          <a:p>
            <a:endParaRPr lang="en-GB" sz="2000" dirty="0">
              <a:solidFill>
                <a:schemeClr val="tx2"/>
              </a:solidFill>
            </a:endParaRPr>
          </a:p>
          <a:p>
            <a:r>
              <a:rPr lang="en-GB" sz="2000" dirty="0" err="1">
                <a:solidFill>
                  <a:schemeClr val="tx2"/>
                </a:solidFill>
              </a:rPr>
              <a:t>Forsjáraðilar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fá</a:t>
            </a:r>
            <a:r>
              <a:rPr lang="en-GB" sz="2000" dirty="0">
                <a:solidFill>
                  <a:schemeClr val="tx2"/>
                </a:solidFill>
              </a:rPr>
              <a:t> sent </a:t>
            </a:r>
            <a:r>
              <a:rPr lang="en-GB" sz="2000" dirty="0" err="1">
                <a:solidFill>
                  <a:schemeClr val="tx2"/>
                </a:solidFill>
              </a:rPr>
              <a:t>bréf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með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upplýsingum</a:t>
            </a:r>
            <a:r>
              <a:rPr lang="en-GB" sz="2000" dirty="0">
                <a:solidFill>
                  <a:schemeClr val="tx2"/>
                </a:solidFill>
              </a:rPr>
              <a:t> um </a:t>
            </a:r>
            <a:r>
              <a:rPr lang="en-GB" sz="2000" dirty="0" err="1">
                <a:solidFill>
                  <a:schemeClr val="tx2"/>
                </a:solidFill>
              </a:rPr>
              <a:t>innritun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351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B4F0C9-DED9-5924-6FAA-516972A92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572656"/>
            <a:ext cx="9833548" cy="932872"/>
          </a:xfrm>
        </p:spPr>
        <p:txBody>
          <a:bodyPr anchor="b">
            <a:normAutofit/>
          </a:bodyPr>
          <a:lstStyle/>
          <a:p>
            <a:pPr algn="ctr"/>
            <a:r>
              <a:rPr lang="en-GB" sz="3600" dirty="0" err="1">
                <a:solidFill>
                  <a:schemeClr val="tx2"/>
                </a:solidFill>
              </a:rPr>
              <a:t>Hvað</a:t>
            </a:r>
            <a:r>
              <a:rPr lang="en-GB" sz="3600" dirty="0">
                <a:solidFill>
                  <a:schemeClr val="tx2"/>
                </a:solidFill>
              </a:rPr>
              <a:t> </a:t>
            </a:r>
            <a:r>
              <a:rPr lang="en-GB" sz="3600" dirty="0" err="1">
                <a:solidFill>
                  <a:schemeClr val="tx2"/>
                </a:solidFill>
              </a:rPr>
              <a:t>þarf</a:t>
            </a:r>
            <a:r>
              <a:rPr lang="en-GB" sz="3600" dirty="0">
                <a:solidFill>
                  <a:schemeClr val="tx2"/>
                </a:solidFill>
              </a:rPr>
              <a:t> </a:t>
            </a:r>
            <a:r>
              <a:rPr lang="en-GB" sz="3600" dirty="0" err="1">
                <a:solidFill>
                  <a:schemeClr val="tx2"/>
                </a:solidFill>
              </a:rPr>
              <a:t>ég</a:t>
            </a:r>
            <a:r>
              <a:rPr lang="en-GB" sz="3600" dirty="0">
                <a:solidFill>
                  <a:schemeClr val="tx2"/>
                </a:solidFill>
              </a:rPr>
              <a:t> </a:t>
            </a:r>
            <a:r>
              <a:rPr lang="en-GB" sz="3600" dirty="0" err="1">
                <a:solidFill>
                  <a:schemeClr val="tx2"/>
                </a:solidFill>
              </a:rPr>
              <a:t>að</a:t>
            </a:r>
            <a:r>
              <a:rPr lang="en-GB" sz="3600" dirty="0">
                <a:solidFill>
                  <a:schemeClr val="tx2"/>
                </a:solidFill>
              </a:rPr>
              <a:t> </a:t>
            </a:r>
            <a:r>
              <a:rPr lang="en-GB" sz="3600" dirty="0" err="1">
                <a:solidFill>
                  <a:schemeClr val="tx2"/>
                </a:solidFill>
              </a:rPr>
              <a:t>senda</a:t>
            </a:r>
            <a:r>
              <a:rPr lang="en-GB" sz="3600" dirty="0">
                <a:solidFill>
                  <a:schemeClr val="tx2"/>
                </a:solidFill>
              </a:rPr>
              <a:t> </a:t>
            </a:r>
            <a:r>
              <a:rPr lang="en-GB" sz="3600" dirty="0" err="1">
                <a:solidFill>
                  <a:schemeClr val="tx2"/>
                </a:solidFill>
              </a:rPr>
              <a:t>með</a:t>
            </a:r>
            <a:r>
              <a:rPr lang="en-GB" sz="3600" dirty="0">
                <a:solidFill>
                  <a:schemeClr val="tx2"/>
                </a:solidFill>
              </a:rPr>
              <a:t> </a:t>
            </a:r>
            <a:r>
              <a:rPr lang="en-GB" sz="3600" dirty="0" err="1">
                <a:solidFill>
                  <a:schemeClr val="tx2"/>
                </a:solidFill>
              </a:rPr>
              <a:t>umsókninni</a:t>
            </a:r>
            <a:r>
              <a:rPr lang="en-GB" sz="3600" dirty="0">
                <a:solidFill>
                  <a:schemeClr val="tx2"/>
                </a:solidFill>
              </a:rPr>
              <a:t> </a:t>
            </a:r>
            <a:r>
              <a:rPr lang="en-GB" sz="3600" dirty="0" err="1">
                <a:solidFill>
                  <a:schemeClr val="tx2"/>
                </a:solidFill>
              </a:rPr>
              <a:t>minni</a:t>
            </a:r>
            <a:r>
              <a:rPr lang="en-GB" sz="3600" dirty="0">
                <a:solidFill>
                  <a:schemeClr val="tx2"/>
                </a:solidFill>
              </a:rPr>
              <a:t>?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EC98E-ADA3-3819-69C6-E7FBB23E3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099" y="2127712"/>
            <a:ext cx="9833548" cy="269397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GB" sz="2000" dirty="0" err="1">
                <a:solidFill>
                  <a:schemeClr val="tx2"/>
                </a:solidFill>
              </a:rPr>
              <a:t>Einkunnir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eru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sendar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rafrænt</a:t>
            </a:r>
            <a:r>
              <a:rPr lang="en-GB" sz="2000" dirty="0">
                <a:solidFill>
                  <a:schemeClr val="tx2"/>
                </a:solidFill>
              </a:rPr>
              <a:t> (</a:t>
            </a:r>
            <a:r>
              <a:rPr lang="en-GB" sz="2000" dirty="0" err="1">
                <a:solidFill>
                  <a:schemeClr val="tx2"/>
                </a:solidFill>
              </a:rPr>
              <a:t>sjálfkrafa</a:t>
            </a:r>
            <a:r>
              <a:rPr lang="en-GB" sz="2000" dirty="0">
                <a:solidFill>
                  <a:schemeClr val="tx2"/>
                </a:solidFill>
              </a:rPr>
              <a:t>) </a:t>
            </a:r>
            <a:r>
              <a:rPr lang="en-GB" sz="2000" dirty="0" err="1">
                <a:solidFill>
                  <a:schemeClr val="tx2"/>
                </a:solidFill>
              </a:rPr>
              <a:t>frá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grunnskólum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til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framhaldsskóla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eftir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skólaslit</a:t>
            </a:r>
            <a:r>
              <a:rPr lang="en-GB" sz="2000" dirty="0">
                <a:solidFill>
                  <a:schemeClr val="tx2"/>
                </a:solidFill>
              </a:rPr>
              <a:t>. </a:t>
            </a:r>
          </a:p>
          <a:p>
            <a:pPr>
              <a:spcAft>
                <a:spcPts val="1200"/>
              </a:spcAft>
            </a:pPr>
            <a:r>
              <a:rPr lang="en-GB" sz="2000" dirty="0">
                <a:solidFill>
                  <a:schemeClr val="tx2"/>
                </a:solidFill>
              </a:rPr>
              <a:t>Í </a:t>
            </a:r>
            <a:r>
              <a:rPr lang="en-GB" sz="2000" dirty="0" err="1">
                <a:solidFill>
                  <a:schemeClr val="tx2"/>
                </a:solidFill>
              </a:rPr>
              <a:t>flestum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tilfellum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þarf</a:t>
            </a:r>
            <a:r>
              <a:rPr lang="en-GB" sz="2000" dirty="0">
                <a:solidFill>
                  <a:schemeClr val="tx2"/>
                </a:solidFill>
              </a:rPr>
              <a:t> ekki </a:t>
            </a:r>
            <a:r>
              <a:rPr lang="en-GB" sz="2000" dirty="0" err="1">
                <a:solidFill>
                  <a:schemeClr val="tx2"/>
                </a:solidFill>
              </a:rPr>
              <a:t>að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senda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nein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viðbótargögn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með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umsókninni</a:t>
            </a:r>
            <a:r>
              <a:rPr lang="en-GB" sz="2000" dirty="0">
                <a:solidFill>
                  <a:schemeClr val="tx2"/>
                </a:solidFill>
              </a:rPr>
              <a:t>. </a:t>
            </a:r>
          </a:p>
          <a:p>
            <a:pPr>
              <a:spcAft>
                <a:spcPts val="1200"/>
              </a:spcAft>
            </a:pPr>
            <a:r>
              <a:rPr lang="en-GB" sz="2000" dirty="0" err="1">
                <a:solidFill>
                  <a:schemeClr val="tx2"/>
                </a:solidFill>
              </a:rPr>
              <a:t>Upplýsingar</a:t>
            </a:r>
            <a:r>
              <a:rPr lang="en-GB" sz="2000" dirty="0">
                <a:solidFill>
                  <a:schemeClr val="tx2"/>
                </a:solidFill>
              </a:rPr>
              <a:t> um </a:t>
            </a:r>
            <a:r>
              <a:rPr lang="en-GB" sz="2000" dirty="0" err="1">
                <a:solidFill>
                  <a:schemeClr val="tx2"/>
                </a:solidFill>
              </a:rPr>
              <a:t>reglur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skólanna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og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inntökuskilyrði</a:t>
            </a:r>
            <a:r>
              <a:rPr lang="en-GB" sz="2000" dirty="0">
                <a:solidFill>
                  <a:schemeClr val="tx2"/>
                </a:solidFill>
              </a:rPr>
              <a:t> er </a:t>
            </a:r>
            <a:r>
              <a:rPr lang="en-GB" sz="2000" dirty="0" err="1">
                <a:solidFill>
                  <a:schemeClr val="tx2"/>
                </a:solidFill>
              </a:rPr>
              <a:t>að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finna</a:t>
            </a:r>
            <a:r>
              <a:rPr lang="en-GB" sz="2000" dirty="0">
                <a:solidFill>
                  <a:schemeClr val="tx2"/>
                </a:solidFill>
              </a:rPr>
              <a:t> á </a:t>
            </a:r>
            <a:r>
              <a:rPr lang="en-GB" sz="2000" dirty="0" err="1">
                <a:solidFill>
                  <a:schemeClr val="tx2"/>
                </a:solidFill>
              </a:rPr>
              <a:t>heimasíðum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skólanna</a:t>
            </a:r>
            <a:r>
              <a:rPr lang="en-GB" sz="2000" dirty="0">
                <a:solidFill>
                  <a:schemeClr val="tx2"/>
                </a:solidFill>
              </a:rPr>
              <a:t>. </a:t>
            </a:r>
            <a:r>
              <a:rPr lang="en-GB" sz="2000" dirty="0" err="1">
                <a:solidFill>
                  <a:schemeClr val="tx2"/>
                </a:solidFill>
              </a:rPr>
              <a:t>Mikilvægt</a:t>
            </a:r>
            <a:r>
              <a:rPr lang="en-GB" sz="2000" dirty="0">
                <a:solidFill>
                  <a:schemeClr val="tx2"/>
                </a:solidFill>
              </a:rPr>
              <a:t> er </a:t>
            </a:r>
            <a:r>
              <a:rPr lang="en-GB" sz="2000" dirty="0" err="1">
                <a:solidFill>
                  <a:schemeClr val="tx2"/>
                </a:solidFill>
              </a:rPr>
              <a:t>að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kynna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sér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inntökuskilyrðin</a:t>
            </a:r>
            <a:r>
              <a:rPr lang="en-GB" sz="2000" dirty="0">
                <a:solidFill>
                  <a:schemeClr val="tx2"/>
                </a:solidFill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GB" sz="2000" dirty="0" err="1">
                <a:solidFill>
                  <a:schemeClr val="tx2"/>
                </a:solidFill>
              </a:rPr>
              <a:t>Skólarnir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horfa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til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einkunna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þegar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þeir</a:t>
            </a:r>
            <a:r>
              <a:rPr lang="en-GB" sz="2000" dirty="0">
                <a:solidFill>
                  <a:schemeClr val="tx2"/>
                </a:solidFill>
              </a:rPr>
              <a:t> meta </a:t>
            </a:r>
            <a:r>
              <a:rPr lang="en-GB" sz="2000" dirty="0" err="1">
                <a:solidFill>
                  <a:schemeClr val="tx2"/>
                </a:solidFill>
              </a:rPr>
              <a:t>nemendur</a:t>
            </a:r>
            <a:r>
              <a:rPr lang="en-GB" sz="2000" dirty="0">
                <a:solidFill>
                  <a:schemeClr val="tx2"/>
                </a:solidFill>
              </a:rPr>
              <a:t> inn.</a:t>
            </a:r>
          </a:p>
          <a:p>
            <a:pPr>
              <a:spcAft>
                <a:spcPts val="1200"/>
              </a:spcAft>
            </a:pPr>
            <a:r>
              <a:rPr lang="en-GB" sz="2000" dirty="0" err="1">
                <a:solidFill>
                  <a:schemeClr val="tx2"/>
                </a:solidFill>
              </a:rPr>
              <a:t>Margir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skólar</a:t>
            </a:r>
            <a:r>
              <a:rPr lang="en-GB" sz="2000" dirty="0">
                <a:solidFill>
                  <a:schemeClr val="tx2"/>
                </a:solidFill>
              </a:rPr>
              <a:t> taka </a:t>
            </a:r>
            <a:r>
              <a:rPr lang="en-GB" sz="2000" dirty="0" err="1">
                <a:solidFill>
                  <a:schemeClr val="tx2"/>
                </a:solidFill>
              </a:rPr>
              <a:t>frá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pláss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fyrir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nemendur</a:t>
            </a:r>
            <a:r>
              <a:rPr lang="en-GB" sz="2000" dirty="0">
                <a:solidFill>
                  <a:schemeClr val="tx2"/>
                </a:solidFill>
              </a:rPr>
              <a:t> í </a:t>
            </a:r>
            <a:r>
              <a:rPr lang="en-GB" sz="2000" dirty="0" err="1">
                <a:solidFill>
                  <a:schemeClr val="tx2"/>
                </a:solidFill>
              </a:rPr>
              <a:t>nærumhverfi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sínu</a:t>
            </a:r>
            <a:r>
              <a:rPr lang="en-GB" sz="2000" dirty="0">
                <a:solidFill>
                  <a:schemeClr val="tx2"/>
                </a:solidFill>
              </a:rPr>
              <a:t> – </a:t>
            </a:r>
            <a:r>
              <a:rPr lang="en-GB" sz="2000" dirty="0" err="1">
                <a:solidFill>
                  <a:schemeClr val="tx2"/>
                </a:solidFill>
              </a:rPr>
              <a:t>þó</a:t>
            </a:r>
            <a:r>
              <a:rPr lang="en-GB" sz="2000" dirty="0">
                <a:solidFill>
                  <a:schemeClr val="tx2"/>
                </a:solidFill>
              </a:rPr>
              <a:t> ekki </a:t>
            </a:r>
            <a:r>
              <a:rPr lang="en-GB" sz="2000" dirty="0" err="1">
                <a:solidFill>
                  <a:schemeClr val="tx2"/>
                </a:solidFill>
              </a:rPr>
              <a:t>allir</a:t>
            </a:r>
            <a:r>
              <a:rPr lang="en-GB" sz="2000" dirty="0">
                <a:solidFill>
                  <a:schemeClr val="tx2"/>
                </a:solidFill>
              </a:rPr>
              <a:t>. </a:t>
            </a:r>
            <a:r>
              <a:rPr lang="en-GB" sz="2000" b="1" dirty="0" err="1">
                <a:solidFill>
                  <a:schemeClr val="tx2"/>
                </a:solidFill>
              </a:rPr>
              <a:t>Það</a:t>
            </a:r>
            <a:r>
              <a:rPr lang="en-GB" sz="2000" b="1" dirty="0">
                <a:solidFill>
                  <a:schemeClr val="tx2"/>
                </a:solidFill>
              </a:rPr>
              <a:t> </a:t>
            </a:r>
            <a:r>
              <a:rPr lang="en-GB" sz="2000" b="1" dirty="0" err="1">
                <a:solidFill>
                  <a:schemeClr val="tx2"/>
                </a:solidFill>
              </a:rPr>
              <a:t>þarf</a:t>
            </a:r>
            <a:r>
              <a:rPr lang="en-GB" sz="2000" b="1" dirty="0">
                <a:solidFill>
                  <a:schemeClr val="tx2"/>
                </a:solidFill>
              </a:rPr>
              <a:t> </a:t>
            </a:r>
            <a:r>
              <a:rPr lang="en-GB" sz="2000" b="1" dirty="0" err="1">
                <a:solidFill>
                  <a:schemeClr val="tx2"/>
                </a:solidFill>
              </a:rPr>
              <a:t>þó</a:t>
            </a:r>
            <a:r>
              <a:rPr lang="en-GB" sz="2000" b="1" dirty="0">
                <a:solidFill>
                  <a:schemeClr val="tx2"/>
                </a:solidFill>
              </a:rPr>
              <a:t> </a:t>
            </a:r>
            <a:r>
              <a:rPr lang="en-GB" sz="2000" b="1" dirty="0" err="1">
                <a:solidFill>
                  <a:schemeClr val="tx2"/>
                </a:solidFill>
              </a:rPr>
              <a:t>að</a:t>
            </a:r>
            <a:r>
              <a:rPr lang="en-GB" sz="2000" b="1" dirty="0">
                <a:solidFill>
                  <a:schemeClr val="tx2"/>
                </a:solidFill>
              </a:rPr>
              <a:t> </a:t>
            </a:r>
            <a:r>
              <a:rPr lang="en-GB" sz="2000" b="1" dirty="0" err="1">
                <a:solidFill>
                  <a:schemeClr val="tx2"/>
                </a:solidFill>
              </a:rPr>
              <a:t>sækja</a:t>
            </a:r>
            <a:r>
              <a:rPr lang="en-GB" sz="2000" b="1" dirty="0">
                <a:solidFill>
                  <a:schemeClr val="tx2"/>
                </a:solidFill>
              </a:rPr>
              <a:t> um </a:t>
            </a:r>
            <a:r>
              <a:rPr lang="en-GB" sz="2000" b="1" dirty="0" err="1">
                <a:solidFill>
                  <a:schemeClr val="tx2"/>
                </a:solidFill>
              </a:rPr>
              <a:t>þann</a:t>
            </a:r>
            <a:r>
              <a:rPr lang="en-GB" sz="2000" b="1" dirty="0">
                <a:solidFill>
                  <a:schemeClr val="tx2"/>
                </a:solidFill>
              </a:rPr>
              <a:t> </a:t>
            </a:r>
            <a:r>
              <a:rPr lang="en-GB" sz="2000" b="1" dirty="0" err="1">
                <a:solidFill>
                  <a:schemeClr val="tx2"/>
                </a:solidFill>
              </a:rPr>
              <a:t>skóla</a:t>
            </a:r>
            <a:r>
              <a:rPr lang="en-GB" sz="2000" b="1" dirty="0">
                <a:solidFill>
                  <a:schemeClr val="tx2"/>
                </a:solidFill>
              </a:rPr>
              <a:t> </a:t>
            </a:r>
            <a:r>
              <a:rPr lang="en-GB" sz="2000" b="1" dirty="0" err="1">
                <a:solidFill>
                  <a:schemeClr val="tx2"/>
                </a:solidFill>
              </a:rPr>
              <a:t>til</a:t>
            </a:r>
            <a:r>
              <a:rPr lang="en-GB" sz="2000" b="1" dirty="0">
                <a:solidFill>
                  <a:schemeClr val="tx2"/>
                </a:solidFill>
              </a:rPr>
              <a:t> </a:t>
            </a:r>
            <a:r>
              <a:rPr lang="en-GB" sz="2000" b="1" dirty="0" err="1">
                <a:solidFill>
                  <a:schemeClr val="tx2"/>
                </a:solidFill>
              </a:rPr>
              <a:t>að</a:t>
            </a:r>
            <a:r>
              <a:rPr lang="en-GB" sz="2000" b="1" dirty="0">
                <a:solidFill>
                  <a:schemeClr val="tx2"/>
                </a:solidFill>
              </a:rPr>
              <a:t> </a:t>
            </a:r>
            <a:r>
              <a:rPr lang="en-GB" sz="2000" b="1" dirty="0" err="1">
                <a:solidFill>
                  <a:schemeClr val="tx2"/>
                </a:solidFill>
              </a:rPr>
              <a:t>eiga</a:t>
            </a:r>
            <a:r>
              <a:rPr lang="en-GB" sz="2000" b="1" dirty="0">
                <a:solidFill>
                  <a:schemeClr val="tx2"/>
                </a:solidFill>
              </a:rPr>
              <a:t> </a:t>
            </a:r>
            <a:r>
              <a:rPr lang="en-GB" sz="2000" b="1" dirty="0" err="1">
                <a:solidFill>
                  <a:schemeClr val="tx2"/>
                </a:solidFill>
              </a:rPr>
              <a:t>möguleika</a:t>
            </a:r>
            <a:r>
              <a:rPr lang="en-GB" sz="2000" b="1" dirty="0">
                <a:solidFill>
                  <a:schemeClr val="tx2"/>
                </a:solidFill>
              </a:rPr>
              <a:t> á </a:t>
            </a:r>
            <a:r>
              <a:rPr lang="en-GB" sz="2000" b="1" dirty="0" err="1">
                <a:solidFill>
                  <a:schemeClr val="tx2"/>
                </a:solidFill>
              </a:rPr>
              <a:t>slíku</a:t>
            </a:r>
            <a:r>
              <a:rPr lang="en-GB" sz="2000" b="1" dirty="0">
                <a:solidFill>
                  <a:schemeClr val="tx2"/>
                </a:solidFill>
              </a:rPr>
              <a:t> </a:t>
            </a:r>
            <a:r>
              <a:rPr lang="en-GB" sz="2000" b="1" dirty="0" err="1">
                <a:solidFill>
                  <a:schemeClr val="tx2"/>
                </a:solidFill>
              </a:rPr>
              <a:t>plássi</a:t>
            </a:r>
            <a:r>
              <a:rPr lang="en-GB" sz="2000" b="1" dirty="0">
                <a:solidFill>
                  <a:schemeClr val="tx2"/>
                </a:solidFill>
              </a:rPr>
              <a:t>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76741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ED0A48-838B-6F77-FD33-18959AE89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917" y="564630"/>
            <a:ext cx="9833548" cy="1016191"/>
          </a:xfrm>
        </p:spPr>
        <p:txBody>
          <a:bodyPr anchor="b">
            <a:normAutofit/>
          </a:bodyPr>
          <a:lstStyle/>
          <a:p>
            <a:pPr algn="ctr"/>
            <a:r>
              <a:rPr lang="en-GB" sz="3600" dirty="0" err="1">
                <a:solidFill>
                  <a:schemeClr val="tx2"/>
                </a:solidFill>
              </a:rPr>
              <a:t>Afgreiðsla</a:t>
            </a:r>
            <a:r>
              <a:rPr lang="en-GB" sz="3600" dirty="0">
                <a:solidFill>
                  <a:schemeClr val="tx2"/>
                </a:solidFill>
              </a:rPr>
              <a:t> </a:t>
            </a:r>
            <a:r>
              <a:rPr lang="en-GB" sz="3600" dirty="0" err="1">
                <a:solidFill>
                  <a:schemeClr val="tx2"/>
                </a:solidFill>
              </a:rPr>
              <a:t>umsókna</a:t>
            </a:r>
            <a:endParaRPr lang="en-GB" sz="3600" dirty="0">
              <a:solidFill>
                <a:schemeClr val="tx2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9B0A3-6F2C-A5DB-721D-AFF65532D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073" y="2327590"/>
            <a:ext cx="9833548" cy="2693976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000" dirty="0" err="1">
                <a:solidFill>
                  <a:schemeClr val="tx2"/>
                </a:solidFill>
              </a:rPr>
              <a:t>Skólar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afgreiða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umsóknir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jafnt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óháð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því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hvort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þeir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eru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settir</a:t>
            </a:r>
            <a:r>
              <a:rPr lang="en-GB" sz="2000" dirty="0">
                <a:solidFill>
                  <a:schemeClr val="tx2"/>
                </a:solidFill>
              </a:rPr>
              <a:t> í </a:t>
            </a:r>
            <a:r>
              <a:rPr lang="en-GB" sz="2000" dirty="0" err="1">
                <a:solidFill>
                  <a:schemeClr val="tx2"/>
                </a:solidFill>
              </a:rPr>
              <a:t>fyrsta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eða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annað</a:t>
            </a:r>
            <a:r>
              <a:rPr lang="en-GB" sz="2000" dirty="0">
                <a:solidFill>
                  <a:schemeClr val="tx2"/>
                </a:solidFill>
              </a:rPr>
              <a:t> val. </a:t>
            </a:r>
          </a:p>
          <a:p>
            <a:pPr>
              <a:spcAft>
                <a:spcPts val="1200"/>
              </a:spcAft>
            </a:pPr>
            <a:r>
              <a:rPr lang="en-GB" sz="2000" dirty="0" err="1">
                <a:solidFill>
                  <a:schemeClr val="tx2"/>
                </a:solidFill>
              </a:rPr>
              <a:t>Þeir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horfa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til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einkunna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og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raða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nemendum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eftir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þeim</a:t>
            </a:r>
            <a:r>
              <a:rPr lang="en-GB" sz="2000" dirty="0">
                <a:solidFill>
                  <a:schemeClr val="tx2"/>
                </a:solidFill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GB" sz="2000" dirty="0">
                <a:solidFill>
                  <a:schemeClr val="tx2"/>
                </a:solidFill>
              </a:rPr>
              <a:t>Ef </a:t>
            </a:r>
            <a:r>
              <a:rPr lang="en-GB" sz="2000" dirty="0" err="1">
                <a:solidFill>
                  <a:schemeClr val="tx2"/>
                </a:solidFill>
              </a:rPr>
              <a:t>nemandi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raðast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nógu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ofarlega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hjá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báðum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skólum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fær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hann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inni</a:t>
            </a:r>
            <a:r>
              <a:rPr lang="en-GB" sz="2000" dirty="0">
                <a:solidFill>
                  <a:schemeClr val="tx2"/>
                </a:solidFill>
              </a:rPr>
              <a:t> í </a:t>
            </a:r>
            <a:r>
              <a:rPr lang="en-GB" sz="2000" dirty="0" err="1">
                <a:solidFill>
                  <a:schemeClr val="tx2"/>
                </a:solidFill>
              </a:rPr>
              <a:t>þeim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sem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hann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hafði</a:t>
            </a:r>
            <a:r>
              <a:rPr lang="en-GB" sz="2000" dirty="0">
                <a:solidFill>
                  <a:schemeClr val="tx2"/>
                </a:solidFill>
              </a:rPr>
              <a:t> í </a:t>
            </a:r>
            <a:r>
              <a:rPr lang="en-GB" sz="2000" dirty="0" err="1">
                <a:solidFill>
                  <a:schemeClr val="tx2"/>
                </a:solidFill>
              </a:rPr>
              <a:t>fyrsta</a:t>
            </a:r>
            <a:r>
              <a:rPr lang="en-GB" sz="2000" dirty="0">
                <a:solidFill>
                  <a:schemeClr val="tx2"/>
                </a:solidFill>
              </a:rPr>
              <a:t> vali. </a:t>
            </a:r>
          </a:p>
          <a:p>
            <a:pPr>
              <a:spcAft>
                <a:spcPts val="1200"/>
              </a:spcAft>
            </a:pPr>
            <a:r>
              <a:rPr lang="en-GB" sz="2000" dirty="0" err="1">
                <a:solidFill>
                  <a:schemeClr val="tx2"/>
                </a:solidFill>
              </a:rPr>
              <a:t>Einungis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einn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skóli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býður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hverjum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nemanda</a:t>
            </a:r>
            <a:r>
              <a:rPr lang="en-GB" sz="2000" dirty="0">
                <a:solidFill>
                  <a:schemeClr val="tx2"/>
                </a:solidFill>
              </a:rPr>
              <a:t> </a:t>
            </a:r>
            <a:r>
              <a:rPr lang="en-GB" sz="2000" dirty="0" err="1">
                <a:solidFill>
                  <a:schemeClr val="tx2"/>
                </a:solidFill>
              </a:rPr>
              <a:t>skólavist</a:t>
            </a:r>
            <a:endParaRPr lang="en-GB" sz="2000" dirty="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17828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350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Innritun í framhaldsskóla haust 2024</vt:lpstr>
      <vt:lpstr>Innritun vorið 2024</vt:lpstr>
      <vt:lpstr>Innritunarferlið</vt:lpstr>
      <vt:lpstr>Hvað þarf að gera?</vt:lpstr>
      <vt:lpstr>Hvað þarf ég að senda með umsókninni minni?</vt:lpstr>
      <vt:lpstr>Afgreiðsla umsókna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Innritun vorið 2024</dc:title>
  <dc:creator>Elva Björk Elvarsdóttir</dc:creator>
  <cp:lastModifiedBy>Elva Björk Elvarsdóttir</cp:lastModifiedBy>
  <cp:revision>1</cp:revision>
  <dcterms:created xsi:type="dcterms:W3CDTF">2024-01-04T12:30:32Z</dcterms:created>
  <dcterms:modified xsi:type="dcterms:W3CDTF">2024-01-23T14:19:41Z</dcterms:modified>
</cp:coreProperties>
</file>