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1"/>
  </p:sldMasterIdLst>
  <p:sldIdLst>
    <p:sldId id="256" r:id="rId2"/>
    <p:sldId id="285" r:id="rId3"/>
    <p:sldId id="288" r:id="rId4"/>
    <p:sldId id="272" r:id="rId5"/>
    <p:sldId id="265" r:id="rId6"/>
    <p:sldId id="266" r:id="rId7"/>
    <p:sldId id="260" r:id="rId8"/>
    <p:sldId id="259" r:id="rId9"/>
    <p:sldId id="257" r:id="rId10"/>
    <p:sldId id="270" r:id="rId11"/>
    <p:sldId id="268" r:id="rId12"/>
    <p:sldId id="277" r:id="rId13"/>
    <p:sldId id="290" r:id="rId14"/>
    <p:sldId id="281" r:id="rId15"/>
    <p:sldId id="275" r:id="rId16"/>
    <p:sldId id="280" r:id="rId17"/>
    <p:sldId id="282" r:id="rId18"/>
    <p:sldId id="267" r:id="rId19"/>
    <p:sldId id="271" r:id="rId20"/>
    <p:sldId id="286" r:id="rId21"/>
    <p:sldId id="258" r:id="rId22"/>
    <p:sldId id="284" r:id="rId23"/>
    <p:sldId id="287" r:id="rId24"/>
    <p:sldId id="274" r:id="rId25"/>
    <p:sldId id="283" r:id="rId26"/>
    <p:sldId id="279" r:id="rId27"/>
    <p:sldId id="291" r:id="rId28"/>
    <p:sldId id="269" r:id="rId29"/>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0BD79-D7DA-4CF2-AEC9-5D54AE0EEE91}" v="68" dt="2026-04-22T10:36:45.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4610"/>
  </p:normalViewPr>
  <p:slideViewPr>
    <p:cSldViewPr snapToGrid="0">
      <p:cViewPr varScale="1">
        <p:scale>
          <a:sx n="35" d="100"/>
          <a:sy n="35" d="100"/>
        </p:scale>
        <p:origin x="52" y="856"/>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A. Portal" userId="16f9a62c-075e-4f95-8cde-8b604e30cb7d" providerId="ADAL" clId="{DBD0BD79-D7DA-4CF2-AEC9-5D54AE0EEE91}"/>
    <pc:docChg chg="undo custSel addSld delSld modSld sldOrd">
      <pc:chgData name="Marc A. Portal" userId="16f9a62c-075e-4f95-8cde-8b604e30cb7d" providerId="ADAL" clId="{DBD0BD79-D7DA-4CF2-AEC9-5D54AE0EEE91}" dt="2026-04-22T10:39:55.301" v="371" actId="20577"/>
      <pc:docMkLst>
        <pc:docMk/>
      </pc:docMkLst>
      <pc:sldChg chg="modSp">
        <pc:chgData name="Marc A. Portal" userId="16f9a62c-075e-4f95-8cde-8b604e30cb7d" providerId="ADAL" clId="{DBD0BD79-D7DA-4CF2-AEC9-5D54AE0EEE91}" dt="2026-04-20T09:01:58.291" v="1" actId="20577"/>
        <pc:sldMkLst>
          <pc:docMk/>
          <pc:sldMk cId="3042259199" sldId="256"/>
        </pc:sldMkLst>
        <pc:spChg chg="mod">
          <ac:chgData name="Marc A. Portal" userId="16f9a62c-075e-4f95-8cde-8b604e30cb7d" providerId="ADAL" clId="{DBD0BD79-D7DA-4CF2-AEC9-5D54AE0EEE91}" dt="2026-04-20T09:01:58.291" v="1" actId="20577"/>
          <ac:spMkLst>
            <pc:docMk/>
            <pc:sldMk cId="3042259199" sldId="256"/>
            <ac:spMk id="3" creationId="{5F9D0C31-5A92-A6A4-7DB4-E8FB741E7146}"/>
          </ac:spMkLst>
        </pc:spChg>
      </pc:sldChg>
      <pc:sldChg chg="addSp delSp modSp mod ord">
        <pc:chgData name="Marc A. Portal" userId="16f9a62c-075e-4f95-8cde-8b604e30cb7d" providerId="ADAL" clId="{DBD0BD79-D7DA-4CF2-AEC9-5D54AE0EEE91}" dt="2026-04-22T07:40:46.606" v="223"/>
        <pc:sldMkLst>
          <pc:docMk/>
          <pc:sldMk cId="2588035121" sldId="257"/>
        </pc:sldMkLst>
        <pc:spChg chg="mod">
          <ac:chgData name="Marc A. Portal" userId="16f9a62c-075e-4f95-8cde-8b604e30cb7d" providerId="ADAL" clId="{DBD0BD79-D7DA-4CF2-AEC9-5D54AE0EEE91}" dt="2026-04-20T12:40:27.067" v="138" actId="26606"/>
          <ac:spMkLst>
            <pc:docMk/>
            <pc:sldMk cId="2588035121" sldId="257"/>
            <ac:spMk id="2" creationId="{A32CD332-FF3B-BF4E-9045-203D46615C03}"/>
          </ac:spMkLst>
        </pc:spChg>
        <pc:spChg chg="mod">
          <ac:chgData name="Marc A. Portal" userId="16f9a62c-075e-4f95-8cde-8b604e30cb7d" providerId="ADAL" clId="{DBD0BD79-D7DA-4CF2-AEC9-5D54AE0EEE91}" dt="2026-04-20T12:40:27.067" v="138" actId="26606"/>
          <ac:spMkLst>
            <pc:docMk/>
            <pc:sldMk cId="2588035121" sldId="257"/>
            <ac:spMk id="3" creationId="{AF8E4039-1B86-B3D1-D44E-80862CFBBB28}"/>
          </ac:spMkLst>
        </pc:spChg>
        <pc:spChg chg="add del">
          <ac:chgData name="Marc A. Portal" userId="16f9a62c-075e-4f95-8cde-8b604e30cb7d" providerId="ADAL" clId="{DBD0BD79-D7DA-4CF2-AEC9-5D54AE0EEE91}" dt="2026-04-20T12:40:27.067" v="138" actId="26606"/>
          <ac:spMkLst>
            <pc:docMk/>
            <pc:sldMk cId="2588035121" sldId="257"/>
            <ac:spMk id="1053" creationId="{B20DF01A-DAD0-4D16-BEDE-ED085CCC3B73}"/>
          </ac:spMkLst>
        </pc:spChg>
        <pc:spChg chg="add del">
          <ac:chgData name="Marc A. Portal" userId="16f9a62c-075e-4f95-8cde-8b604e30cb7d" providerId="ADAL" clId="{DBD0BD79-D7DA-4CF2-AEC9-5D54AE0EEE91}" dt="2026-04-20T12:40:27.067" v="138" actId="26606"/>
          <ac:spMkLst>
            <pc:docMk/>
            <pc:sldMk cId="2588035121" sldId="257"/>
            <ac:spMk id="1055" creationId="{B2B5C7F1-27D2-4548-B87E-85A33E3668A0}"/>
          </ac:spMkLst>
        </pc:spChg>
        <pc:spChg chg="add del">
          <ac:chgData name="Marc A. Portal" userId="16f9a62c-075e-4f95-8cde-8b604e30cb7d" providerId="ADAL" clId="{DBD0BD79-D7DA-4CF2-AEC9-5D54AE0EEE91}" dt="2026-04-20T12:40:27.067" v="138" actId="26606"/>
          <ac:spMkLst>
            <pc:docMk/>
            <pc:sldMk cId="2588035121" sldId="257"/>
            <ac:spMk id="1057" creationId="{3ADE783A-5990-4FBC-B78E-709A9A070709}"/>
          </ac:spMkLst>
        </pc:spChg>
        <pc:spChg chg="add del">
          <ac:chgData name="Marc A. Portal" userId="16f9a62c-075e-4f95-8cde-8b604e30cb7d" providerId="ADAL" clId="{DBD0BD79-D7DA-4CF2-AEC9-5D54AE0EEE91}" dt="2026-04-20T12:40:27.067" v="138" actId="26606"/>
          <ac:spMkLst>
            <pc:docMk/>
            <pc:sldMk cId="2588035121" sldId="257"/>
            <ac:spMk id="1059" creationId="{6D6E0911-AEEA-4ADF-84EB-1115E0FE3811}"/>
          </ac:spMkLst>
        </pc:spChg>
        <pc:spChg chg="add del">
          <ac:chgData name="Marc A. Portal" userId="16f9a62c-075e-4f95-8cde-8b604e30cb7d" providerId="ADAL" clId="{DBD0BD79-D7DA-4CF2-AEC9-5D54AE0EEE91}" dt="2026-04-20T12:40:27.043" v="137" actId="26606"/>
          <ac:spMkLst>
            <pc:docMk/>
            <pc:sldMk cId="2588035121" sldId="257"/>
            <ac:spMk id="1064" creationId="{B20DF01A-DAD0-4D16-BEDE-ED085CCC3B73}"/>
          </ac:spMkLst>
        </pc:spChg>
        <pc:spChg chg="add del">
          <ac:chgData name="Marc A. Portal" userId="16f9a62c-075e-4f95-8cde-8b604e30cb7d" providerId="ADAL" clId="{DBD0BD79-D7DA-4CF2-AEC9-5D54AE0EEE91}" dt="2026-04-20T12:40:27.043" v="137" actId="26606"/>
          <ac:spMkLst>
            <pc:docMk/>
            <pc:sldMk cId="2588035121" sldId="257"/>
            <ac:spMk id="1066" creationId="{6AD3413D-7B12-45BA-8A2F-A77B3EAF6086}"/>
          </ac:spMkLst>
        </pc:spChg>
        <pc:spChg chg="add del">
          <ac:chgData name="Marc A. Portal" userId="16f9a62c-075e-4f95-8cde-8b604e30cb7d" providerId="ADAL" clId="{DBD0BD79-D7DA-4CF2-AEC9-5D54AE0EEE91}" dt="2026-04-20T12:40:27.043" v="137" actId="26606"/>
          <ac:spMkLst>
            <pc:docMk/>
            <pc:sldMk cId="2588035121" sldId="257"/>
            <ac:spMk id="1068" creationId="{42978186-B7D8-43E7-AB30-DF63F42D7C52}"/>
          </ac:spMkLst>
        </pc:spChg>
        <pc:spChg chg="add">
          <ac:chgData name="Marc A. Portal" userId="16f9a62c-075e-4f95-8cde-8b604e30cb7d" providerId="ADAL" clId="{DBD0BD79-D7DA-4CF2-AEC9-5D54AE0EEE91}" dt="2026-04-20T12:40:27.067" v="138" actId="26606"/>
          <ac:spMkLst>
            <pc:docMk/>
            <pc:sldMk cId="2588035121" sldId="257"/>
            <ac:spMk id="1070" creationId="{E2A96188-384C-4341-9EEB-967A9341CD86}"/>
          </ac:spMkLst>
        </pc:spChg>
        <pc:spChg chg="add">
          <ac:chgData name="Marc A. Portal" userId="16f9a62c-075e-4f95-8cde-8b604e30cb7d" providerId="ADAL" clId="{DBD0BD79-D7DA-4CF2-AEC9-5D54AE0EEE91}" dt="2026-04-20T12:40:27.067" v="138" actId="26606"/>
          <ac:spMkLst>
            <pc:docMk/>
            <pc:sldMk cId="2588035121" sldId="257"/>
            <ac:spMk id="1071" creationId="{280331C3-DDF5-48A9-8947-D71EAAFFAB0E}"/>
          </ac:spMkLst>
        </pc:spChg>
        <pc:spChg chg="add">
          <ac:chgData name="Marc A. Portal" userId="16f9a62c-075e-4f95-8cde-8b604e30cb7d" providerId="ADAL" clId="{DBD0BD79-D7DA-4CF2-AEC9-5D54AE0EEE91}" dt="2026-04-20T12:40:27.067" v="138" actId="26606"/>
          <ac:spMkLst>
            <pc:docMk/>
            <pc:sldMk cId="2588035121" sldId="257"/>
            <ac:spMk id="1072" creationId="{C535A640-1948-4AFD-A0B7-19AFDA955322}"/>
          </ac:spMkLst>
        </pc:spChg>
        <pc:picChg chg="add del">
          <ac:chgData name="Marc A. Portal" userId="16f9a62c-075e-4f95-8cde-8b604e30cb7d" providerId="ADAL" clId="{DBD0BD79-D7DA-4CF2-AEC9-5D54AE0EEE91}" dt="2026-04-20T12:45:33.059" v="153"/>
          <ac:picMkLst>
            <pc:docMk/>
            <pc:sldMk cId="2588035121" sldId="257"/>
            <ac:picMk id="4" creationId="{7D6A2A6B-B0EF-713B-8C06-FA090D0543E4}"/>
          </ac:picMkLst>
        </pc:picChg>
        <pc:picChg chg="add del mod">
          <ac:chgData name="Marc A. Portal" userId="16f9a62c-075e-4f95-8cde-8b604e30cb7d" providerId="ADAL" clId="{DBD0BD79-D7DA-4CF2-AEC9-5D54AE0EEE91}" dt="2026-04-20T12:44:30.185" v="150"/>
          <ac:picMkLst>
            <pc:docMk/>
            <pc:sldMk cId="2588035121" sldId="257"/>
            <ac:picMk id="1026" creationId="{F2AB0BD0-2120-B574-1A8E-472FD0F51262}"/>
          </ac:picMkLst>
        </pc:picChg>
        <pc:picChg chg="add del mod ord">
          <ac:chgData name="Marc A. Portal" userId="16f9a62c-075e-4f95-8cde-8b604e30cb7d" providerId="ADAL" clId="{DBD0BD79-D7DA-4CF2-AEC9-5D54AE0EEE91}" dt="2026-04-20T12:45:59.731" v="155" actId="478"/>
          <ac:picMkLst>
            <pc:docMk/>
            <pc:sldMk cId="2588035121" sldId="257"/>
            <ac:picMk id="1028" creationId="{CD67E226-66A1-3E91-062C-4FD7F73CFD4E}"/>
          </ac:picMkLst>
        </pc:picChg>
        <pc:picChg chg="add mod">
          <ac:chgData name="Marc A. Portal" userId="16f9a62c-075e-4f95-8cde-8b604e30cb7d" providerId="ADAL" clId="{DBD0BD79-D7DA-4CF2-AEC9-5D54AE0EEE91}" dt="2026-04-20T12:46:14.209" v="160" actId="14100"/>
          <ac:picMkLst>
            <pc:docMk/>
            <pc:sldMk cId="2588035121" sldId="257"/>
            <ac:picMk id="1030" creationId="{F9644567-16EC-4A25-04A2-543CD5F9FCE8}"/>
          </ac:picMkLst>
        </pc:picChg>
        <pc:picChg chg="del mod ord">
          <ac:chgData name="Marc A. Portal" userId="16f9a62c-075e-4f95-8cde-8b604e30cb7d" providerId="ADAL" clId="{DBD0BD79-D7DA-4CF2-AEC9-5D54AE0EEE91}" dt="2026-04-20T12:44:36.004" v="151" actId="478"/>
          <ac:picMkLst>
            <pc:docMk/>
            <pc:sldMk cId="2588035121" sldId="257"/>
            <ac:picMk id="1032" creationId="{9E945E1C-88B4-0B5B-1415-26D1CA59285C}"/>
          </ac:picMkLst>
        </pc:picChg>
      </pc:sldChg>
      <pc:sldChg chg="ord">
        <pc:chgData name="Marc A. Portal" userId="16f9a62c-075e-4f95-8cde-8b604e30cb7d" providerId="ADAL" clId="{DBD0BD79-D7DA-4CF2-AEC9-5D54AE0EEE91}" dt="2026-04-22T09:37:02.991" v="311"/>
        <pc:sldMkLst>
          <pc:docMk/>
          <pc:sldMk cId="2015333112" sldId="258"/>
        </pc:sldMkLst>
      </pc:sldChg>
      <pc:sldChg chg="ord">
        <pc:chgData name="Marc A. Portal" userId="16f9a62c-075e-4f95-8cde-8b604e30cb7d" providerId="ADAL" clId="{DBD0BD79-D7DA-4CF2-AEC9-5D54AE0EEE91}" dt="2026-04-22T09:37:55.249" v="315"/>
        <pc:sldMkLst>
          <pc:docMk/>
          <pc:sldMk cId="456050654" sldId="259"/>
        </pc:sldMkLst>
      </pc:sldChg>
      <pc:sldChg chg="ord">
        <pc:chgData name="Marc A. Portal" userId="16f9a62c-075e-4f95-8cde-8b604e30cb7d" providerId="ADAL" clId="{DBD0BD79-D7DA-4CF2-AEC9-5D54AE0EEE91}" dt="2026-04-22T09:37:34.103" v="313"/>
        <pc:sldMkLst>
          <pc:docMk/>
          <pc:sldMk cId="416170664" sldId="260"/>
        </pc:sldMkLst>
      </pc:sldChg>
      <pc:sldChg chg="del">
        <pc:chgData name="Marc A. Portal" userId="16f9a62c-075e-4f95-8cde-8b604e30cb7d" providerId="ADAL" clId="{DBD0BD79-D7DA-4CF2-AEC9-5D54AE0EEE91}" dt="2026-04-22T09:21:19.091" v="241" actId="47"/>
        <pc:sldMkLst>
          <pc:docMk/>
          <pc:sldMk cId="1953506989" sldId="261"/>
        </pc:sldMkLst>
      </pc:sldChg>
      <pc:sldChg chg="ord">
        <pc:chgData name="Marc A. Portal" userId="16f9a62c-075e-4f95-8cde-8b604e30cb7d" providerId="ADAL" clId="{DBD0BD79-D7DA-4CF2-AEC9-5D54AE0EEE91}" dt="2026-04-22T10:38:31.663" v="369"/>
        <pc:sldMkLst>
          <pc:docMk/>
          <pc:sldMk cId="1477679985" sldId="265"/>
        </pc:sldMkLst>
      </pc:sldChg>
      <pc:sldChg chg="ord">
        <pc:chgData name="Marc A. Portal" userId="16f9a62c-075e-4f95-8cde-8b604e30cb7d" providerId="ADAL" clId="{DBD0BD79-D7DA-4CF2-AEC9-5D54AE0EEE91}" dt="2026-04-22T09:35:28.142" v="303"/>
        <pc:sldMkLst>
          <pc:docMk/>
          <pc:sldMk cId="1343401499" sldId="266"/>
        </pc:sldMkLst>
      </pc:sldChg>
      <pc:sldChg chg="ord">
        <pc:chgData name="Marc A. Portal" userId="16f9a62c-075e-4f95-8cde-8b604e30cb7d" providerId="ADAL" clId="{DBD0BD79-D7DA-4CF2-AEC9-5D54AE0EEE91}" dt="2026-04-22T09:36:11.001" v="305"/>
        <pc:sldMkLst>
          <pc:docMk/>
          <pc:sldMk cId="226214894" sldId="267"/>
        </pc:sldMkLst>
      </pc:sldChg>
      <pc:sldChg chg="ord">
        <pc:chgData name="Marc A. Portal" userId="16f9a62c-075e-4f95-8cde-8b604e30cb7d" providerId="ADAL" clId="{DBD0BD79-D7DA-4CF2-AEC9-5D54AE0EEE91}" dt="2026-04-22T07:41:08.937" v="227"/>
        <pc:sldMkLst>
          <pc:docMk/>
          <pc:sldMk cId="4294039532" sldId="268"/>
        </pc:sldMkLst>
      </pc:sldChg>
      <pc:sldChg chg="addSp delSp modSp mod ord">
        <pc:chgData name="Marc A. Portal" userId="16f9a62c-075e-4f95-8cde-8b604e30cb7d" providerId="ADAL" clId="{DBD0BD79-D7DA-4CF2-AEC9-5D54AE0EEE91}" dt="2026-04-22T07:41:03.153" v="225"/>
        <pc:sldMkLst>
          <pc:docMk/>
          <pc:sldMk cId="3203896829" sldId="270"/>
        </pc:sldMkLst>
        <pc:spChg chg="mod">
          <ac:chgData name="Marc A. Portal" userId="16f9a62c-075e-4f95-8cde-8b604e30cb7d" providerId="ADAL" clId="{DBD0BD79-D7DA-4CF2-AEC9-5D54AE0EEE91}" dt="2026-04-20T12:49:03.696" v="171" actId="20577"/>
          <ac:spMkLst>
            <pc:docMk/>
            <pc:sldMk cId="3203896829" sldId="270"/>
            <ac:spMk id="2" creationId="{39460821-3FAA-C088-B626-9AA3382F8D9A}"/>
          </ac:spMkLst>
        </pc:spChg>
        <pc:spChg chg="mod">
          <ac:chgData name="Marc A. Portal" userId="16f9a62c-075e-4f95-8cde-8b604e30cb7d" providerId="ADAL" clId="{DBD0BD79-D7DA-4CF2-AEC9-5D54AE0EEE91}" dt="2026-04-22T07:39:38.675" v="221" actId="27636"/>
          <ac:spMkLst>
            <pc:docMk/>
            <pc:sldMk cId="3203896829" sldId="270"/>
            <ac:spMk id="3" creationId="{2BA35B33-3306-9FAB-F8ED-F14C1F00B243}"/>
          </ac:spMkLst>
        </pc:spChg>
        <pc:spChg chg="add">
          <ac:chgData name="Marc A. Portal" userId="16f9a62c-075e-4f95-8cde-8b604e30cb7d" providerId="ADAL" clId="{DBD0BD79-D7DA-4CF2-AEC9-5D54AE0EEE91}" dt="2026-04-20T12:55:05.958" v="172"/>
          <ac:spMkLst>
            <pc:docMk/>
            <pc:sldMk cId="3203896829" sldId="270"/>
            <ac:spMk id="4" creationId="{F4BDC2E0-691F-162F-F978-8885C4F8D6DC}"/>
          </ac:spMkLst>
        </pc:spChg>
        <pc:spChg chg="add mod">
          <ac:chgData name="Marc A. Portal" userId="16f9a62c-075e-4f95-8cde-8b604e30cb7d" providerId="ADAL" clId="{DBD0BD79-D7DA-4CF2-AEC9-5D54AE0EEE91}" dt="2026-04-20T12:55:56.810" v="173"/>
          <ac:spMkLst>
            <pc:docMk/>
            <pc:sldMk cId="3203896829" sldId="270"/>
            <ac:spMk id="5" creationId="{AAC4735E-ACDA-FA0B-6459-07ED094B7A27}"/>
          </ac:spMkLst>
        </pc:spChg>
        <pc:spChg chg="add del mod">
          <ac:chgData name="Marc A. Portal" userId="16f9a62c-075e-4f95-8cde-8b604e30cb7d" providerId="ADAL" clId="{DBD0BD79-D7DA-4CF2-AEC9-5D54AE0EEE91}" dt="2026-04-22T07:38:38.701" v="215"/>
          <ac:spMkLst>
            <pc:docMk/>
            <pc:sldMk cId="3203896829" sldId="270"/>
            <ac:spMk id="7" creationId="{CA3FD63A-2C9E-A729-8DCC-D638EA22042B}"/>
          </ac:spMkLst>
        </pc:spChg>
        <pc:spChg chg="add del mod">
          <ac:chgData name="Marc A. Portal" userId="16f9a62c-075e-4f95-8cde-8b604e30cb7d" providerId="ADAL" clId="{DBD0BD79-D7DA-4CF2-AEC9-5D54AE0EEE91}" dt="2026-04-22T07:38:17.912" v="209"/>
          <ac:spMkLst>
            <pc:docMk/>
            <pc:sldMk cId="3203896829" sldId="270"/>
            <ac:spMk id="8" creationId="{38C55E4E-C98F-54A6-709B-3CD96B23463C}"/>
          </ac:spMkLst>
        </pc:spChg>
        <pc:spChg chg="add del mod">
          <ac:chgData name="Marc A. Portal" userId="16f9a62c-075e-4f95-8cde-8b604e30cb7d" providerId="ADAL" clId="{DBD0BD79-D7DA-4CF2-AEC9-5D54AE0EEE91}" dt="2026-04-22T07:38:38.702" v="217"/>
          <ac:spMkLst>
            <pc:docMk/>
            <pc:sldMk cId="3203896829" sldId="270"/>
            <ac:spMk id="9" creationId="{1A3EF871-018B-B857-62F0-024BAA75CBD8}"/>
          </ac:spMkLst>
        </pc:spChg>
        <pc:picChg chg="add mod">
          <ac:chgData name="Marc A. Portal" userId="16f9a62c-075e-4f95-8cde-8b604e30cb7d" providerId="ADAL" clId="{DBD0BD79-D7DA-4CF2-AEC9-5D54AE0EEE91}" dt="2026-04-20T12:56:31.490" v="179" actId="14100"/>
          <ac:picMkLst>
            <pc:docMk/>
            <pc:sldMk cId="3203896829" sldId="270"/>
            <ac:picMk id="6" creationId="{1F382208-7038-573C-1196-2A11E19C589B}"/>
          </ac:picMkLst>
        </pc:picChg>
        <pc:picChg chg="del">
          <ac:chgData name="Marc A. Portal" userId="16f9a62c-075e-4f95-8cde-8b604e30cb7d" providerId="ADAL" clId="{DBD0BD79-D7DA-4CF2-AEC9-5D54AE0EEE91}" dt="2026-04-20T12:56:21.687" v="175" actId="478"/>
          <ac:picMkLst>
            <pc:docMk/>
            <pc:sldMk cId="3203896829" sldId="270"/>
            <ac:picMk id="1026" creationId="{60A1C1FF-2264-69DE-7C56-FD579DD2EB82}"/>
          </ac:picMkLst>
        </pc:picChg>
      </pc:sldChg>
      <pc:sldChg chg="ord">
        <pc:chgData name="Marc A. Portal" userId="16f9a62c-075e-4f95-8cde-8b604e30cb7d" providerId="ADAL" clId="{DBD0BD79-D7DA-4CF2-AEC9-5D54AE0EEE91}" dt="2026-04-22T09:36:23.759" v="307"/>
        <pc:sldMkLst>
          <pc:docMk/>
          <pc:sldMk cId="2844104665" sldId="271"/>
        </pc:sldMkLst>
      </pc:sldChg>
      <pc:sldChg chg="ord">
        <pc:chgData name="Marc A. Portal" userId="16f9a62c-075e-4f95-8cde-8b604e30cb7d" providerId="ADAL" clId="{DBD0BD79-D7DA-4CF2-AEC9-5D54AE0EEE91}" dt="2026-04-22T09:39:17.568" v="321"/>
        <pc:sldMkLst>
          <pc:docMk/>
          <pc:sldMk cId="2439829552" sldId="274"/>
        </pc:sldMkLst>
      </pc:sldChg>
      <pc:sldChg chg="ord">
        <pc:chgData name="Marc A. Portal" userId="16f9a62c-075e-4f95-8cde-8b604e30cb7d" providerId="ADAL" clId="{DBD0BD79-D7DA-4CF2-AEC9-5D54AE0EEE91}" dt="2026-04-22T09:33:53.602" v="297"/>
        <pc:sldMkLst>
          <pc:docMk/>
          <pc:sldMk cId="2439009784" sldId="275"/>
        </pc:sldMkLst>
      </pc:sldChg>
      <pc:sldChg chg="del">
        <pc:chgData name="Marc A. Portal" userId="16f9a62c-075e-4f95-8cde-8b604e30cb7d" providerId="ADAL" clId="{DBD0BD79-D7DA-4CF2-AEC9-5D54AE0EEE91}" dt="2026-04-22T09:39:56.258" v="322" actId="47"/>
        <pc:sldMkLst>
          <pc:docMk/>
          <pc:sldMk cId="1732078680" sldId="276"/>
        </pc:sldMkLst>
      </pc:sldChg>
      <pc:sldChg chg="ord">
        <pc:chgData name="Marc A. Portal" userId="16f9a62c-075e-4f95-8cde-8b604e30cb7d" providerId="ADAL" clId="{DBD0BD79-D7DA-4CF2-AEC9-5D54AE0EEE91}" dt="2026-04-22T07:41:13.657" v="229"/>
        <pc:sldMkLst>
          <pc:docMk/>
          <pc:sldMk cId="3477250817" sldId="277"/>
        </pc:sldMkLst>
      </pc:sldChg>
      <pc:sldChg chg="del">
        <pc:chgData name="Marc A. Portal" userId="16f9a62c-075e-4f95-8cde-8b604e30cb7d" providerId="ADAL" clId="{DBD0BD79-D7DA-4CF2-AEC9-5D54AE0EEE91}" dt="2026-04-22T09:40:09.284" v="323" actId="47"/>
        <pc:sldMkLst>
          <pc:docMk/>
          <pc:sldMk cId="843305109" sldId="278"/>
        </pc:sldMkLst>
      </pc:sldChg>
      <pc:sldChg chg="ord">
        <pc:chgData name="Marc A. Portal" userId="16f9a62c-075e-4f95-8cde-8b604e30cb7d" providerId="ADAL" clId="{DBD0BD79-D7DA-4CF2-AEC9-5D54AE0EEE91}" dt="2026-04-22T09:34:24.906" v="299"/>
        <pc:sldMkLst>
          <pc:docMk/>
          <pc:sldMk cId="1187731249" sldId="280"/>
        </pc:sldMkLst>
      </pc:sldChg>
      <pc:sldChg chg="modSp mod ord">
        <pc:chgData name="Marc A. Portal" userId="16f9a62c-075e-4f95-8cde-8b604e30cb7d" providerId="ADAL" clId="{DBD0BD79-D7DA-4CF2-AEC9-5D54AE0EEE91}" dt="2026-04-22T09:33:26.040" v="295"/>
        <pc:sldMkLst>
          <pc:docMk/>
          <pc:sldMk cId="3893183917" sldId="281"/>
        </pc:sldMkLst>
        <pc:spChg chg="mod">
          <ac:chgData name="Marc A. Portal" userId="16f9a62c-075e-4f95-8cde-8b604e30cb7d" providerId="ADAL" clId="{DBD0BD79-D7DA-4CF2-AEC9-5D54AE0EEE91}" dt="2026-04-20T12:59:01.413" v="183" actId="20577"/>
          <ac:spMkLst>
            <pc:docMk/>
            <pc:sldMk cId="3893183917" sldId="281"/>
            <ac:spMk id="2" creationId="{B0FC598C-1A1B-8BBC-BA20-FE09EAFE922C}"/>
          </ac:spMkLst>
        </pc:spChg>
        <pc:picChg chg="mod">
          <ac:chgData name="Marc A. Portal" userId="16f9a62c-075e-4f95-8cde-8b604e30cb7d" providerId="ADAL" clId="{DBD0BD79-D7DA-4CF2-AEC9-5D54AE0EEE91}" dt="2026-04-20T13:00:04.171" v="184" actId="14100"/>
          <ac:picMkLst>
            <pc:docMk/>
            <pc:sldMk cId="3893183917" sldId="281"/>
            <ac:picMk id="24578" creationId="{B65F258A-ACF1-A20E-C71A-E1D2B3B910F4}"/>
          </ac:picMkLst>
        </pc:picChg>
      </pc:sldChg>
      <pc:sldChg chg="ord">
        <pc:chgData name="Marc A. Portal" userId="16f9a62c-075e-4f95-8cde-8b604e30cb7d" providerId="ADAL" clId="{DBD0BD79-D7DA-4CF2-AEC9-5D54AE0EEE91}" dt="2026-04-22T09:34:52.218" v="301"/>
        <pc:sldMkLst>
          <pc:docMk/>
          <pc:sldMk cId="1015646827" sldId="282"/>
        </pc:sldMkLst>
      </pc:sldChg>
      <pc:sldChg chg="ord">
        <pc:chgData name="Marc A. Portal" userId="16f9a62c-075e-4f95-8cde-8b604e30cb7d" providerId="ADAL" clId="{DBD0BD79-D7DA-4CF2-AEC9-5D54AE0EEE91}" dt="2026-04-22T09:40:41.962" v="325"/>
        <pc:sldMkLst>
          <pc:docMk/>
          <pc:sldMk cId="3344514692" sldId="283"/>
        </pc:sldMkLst>
      </pc:sldChg>
      <pc:sldChg chg="ord">
        <pc:chgData name="Marc A. Portal" userId="16f9a62c-075e-4f95-8cde-8b604e30cb7d" providerId="ADAL" clId="{DBD0BD79-D7DA-4CF2-AEC9-5D54AE0EEE91}" dt="2026-04-22T09:38:25.014" v="317"/>
        <pc:sldMkLst>
          <pc:docMk/>
          <pc:sldMk cId="708641855" sldId="284"/>
        </pc:sldMkLst>
      </pc:sldChg>
      <pc:sldChg chg="modSp mod">
        <pc:chgData name="Marc A. Portal" userId="16f9a62c-075e-4f95-8cde-8b604e30cb7d" providerId="ADAL" clId="{DBD0BD79-D7DA-4CF2-AEC9-5D54AE0EEE91}" dt="2026-04-20T09:03:19.630" v="5" actId="20577"/>
        <pc:sldMkLst>
          <pc:docMk/>
          <pc:sldMk cId="4140126411" sldId="285"/>
        </pc:sldMkLst>
        <pc:spChg chg="mod">
          <ac:chgData name="Marc A. Portal" userId="16f9a62c-075e-4f95-8cde-8b604e30cb7d" providerId="ADAL" clId="{DBD0BD79-D7DA-4CF2-AEC9-5D54AE0EEE91}" dt="2026-04-20T09:03:11.061" v="3" actId="20577"/>
          <ac:spMkLst>
            <pc:docMk/>
            <pc:sldMk cId="4140126411" sldId="285"/>
            <ac:spMk id="2" creationId="{F78C4185-CCB6-5D64-FF6B-53E2EEE1AEC8}"/>
          </ac:spMkLst>
        </pc:spChg>
        <pc:spChg chg="mod">
          <ac:chgData name="Marc A. Portal" userId="16f9a62c-075e-4f95-8cde-8b604e30cb7d" providerId="ADAL" clId="{DBD0BD79-D7DA-4CF2-AEC9-5D54AE0EEE91}" dt="2026-04-20T09:03:19.630" v="5" actId="20577"/>
          <ac:spMkLst>
            <pc:docMk/>
            <pc:sldMk cId="4140126411" sldId="285"/>
            <ac:spMk id="3" creationId="{429D9578-4C4E-7109-DEC7-C238AD2A4805}"/>
          </ac:spMkLst>
        </pc:spChg>
      </pc:sldChg>
      <pc:sldChg chg="modSp mod ord">
        <pc:chgData name="Marc A. Portal" userId="16f9a62c-075e-4f95-8cde-8b604e30cb7d" providerId="ADAL" clId="{DBD0BD79-D7DA-4CF2-AEC9-5D54AE0EEE91}" dt="2026-04-22T10:39:55.301" v="371" actId="20577"/>
        <pc:sldMkLst>
          <pc:docMk/>
          <pc:sldMk cId="3465612817" sldId="286"/>
        </pc:sldMkLst>
        <pc:spChg chg="mod">
          <ac:chgData name="Marc A. Portal" userId="16f9a62c-075e-4f95-8cde-8b604e30cb7d" providerId="ADAL" clId="{DBD0BD79-D7DA-4CF2-AEC9-5D54AE0EEE91}" dt="2026-04-22T10:39:55.301" v="371" actId="20577"/>
          <ac:spMkLst>
            <pc:docMk/>
            <pc:sldMk cId="3465612817" sldId="286"/>
            <ac:spMk id="2" creationId="{36E92B6E-030A-2EA0-F45D-4D3F8C05D018}"/>
          </ac:spMkLst>
        </pc:spChg>
      </pc:sldChg>
      <pc:sldChg chg="ord">
        <pc:chgData name="Marc A. Portal" userId="16f9a62c-075e-4f95-8cde-8b604e30cb7d" providerId="ADAL" clId="{DBD0BD79-D7DA-4CF2-AEC9-5D54AE0EEE91}" dt="2026-04-22T09:38:52.103" v="319"/>
        <pc:sldMkLst>
          <pc:docMk/>
          <pc:sldMk cId="3972022287" sldId="287"/>
        </pc:sldMkLst>
      </pc:sldChg>
      <pc:sldChg chg="modSp mod">
        <pc:chgData name="Marc A. Portal" userId="16f9a62c-075e-4f95-8cde-8b604e30cb7d" providerId="ADAL" clId="{DBD0BD79-D7DA-4CF2-AEC9-5D54AE0EEE91}" dt="2026-04-20T12:33:46.321" v="125" actId="20577"/>
        <pc:sldMkLst>
          <pc:docMk/>
          <pc:sldMk cId="3267834611" sldId="288"/>
        </pc:sldMkLst>
        <pc:graphicFrameChg chg="modGraphic">
          <ac:chgData name="Marc A. Portal" userId="16f9a62c-075e-4f95-8cde-8b604e30cb7d" providerId="ADAL" clId="{DBD0BD79-D7DA-4CF2-AEC9-5D54AE0EEE91}" dt="2026-04-20T12:33:46.321" v="125" actId="20577"/>
          <ac:graphicFrameMkLst>
            <pc:docMk/>
            <pc:sldMk cId="3267834611" sldId="288"/>
            <ac:graphicFrameMk id="7" creationId="{ACAFF83E-3C64-65E3-3FF9-84B420820C4E}"/>
          </ac:graphicFrameMkLst>
        </pc:graphicFrameChg>
      </pc:sldChg>
      <pc:sldChg chg="addSp delSp modSp mod ord">
        <pc:chgData name="Marc A. Portal" userId="16f9a62c-075e-4f95-8cde-8b604e30cb7d" providerId="ADAL" clId="{DBD0BD79-D7DA-4CF2-AEC9-5D54AE0EEE91}" dt="2026-04-22T09:33:10.080" v="293"/>
        <pc:sldMkLst>
          <pc:docMk/>
          <pc:sldMk cId="3437949067" sldId="290"/>
        </pc:sldMkLst>
        <pc:spChg chg="mod ord">
          <ac:chgData name="Marc A. Portal" userId="16f9a62c-075e-4f95-8cde-8b604e30cb7d" providerId="ADAL" clId="{DBD0BD79-D7DA-4CF2-AEC9-5D54AE0EEE91}" dt="2026-04-22T09:31:42.238" v="286" actId="26606"/>
          <ac:spMkLst>
            <pc:docMk/>
            <pc:sldMk cId="3437949067" sldId="290"/>
            <ac:spMk id="2" creationId="{C42880F6-773D-7B2B-71E0-EB66D0E43F49}"/>
          </ac:spMkLst>
        </pc:spChg>
        <pc:spChg chg="mod ord">
          <ac:chgData name="Marc A. Portal" userId="16f9a62c-075e-4f95-8cde-8b604e30cb7d" providerId="ADAL" clId="{DBD0BD79-D7DA-4CF2-AEC9-5D54AE0EEE91}" dt="2026-04-22T09:31:42.238" v="286" actId="26606"/>
          <ac:spMkLst>
            <pc:docMk/>
            <pc:sldMk cId="3437949067" sldId="290"/>
            <ac:spMk id="3" creationId="{887A5EBD-5827-72DF-5E67-B3FEB0DF684A}"/>
          </ac:spMkLst>
        </pc:spChg>
        <pc:spChg chg="ord">
          <ac:chgData name="Marc A. Portal" userId="16f9a62c-075e-4f95-8cde-8b604e30cb7d" providerId="ADAL" clId="{DBD0BD79-D7DA-4CF2-AEC9-5D54AE0EEE91}" dt="2026-04-22T09:28:56.778" v="270" actId="26606"/>
          <ac:spMkLst>
            <pc:docMk/>
            <pc:sldMk cId="3437949067" sldId="290"/>
            <ac:spMk id="5" creationId="{41963E08-D07D-7DDD-9C66-021A1A3AA657}"/>
          </ac:spMkLst>
        </pc:spChg>
        <pc:spChg chg="del">
          <ac:chgData name="Marc A. Portal" userId="16f9a62c-075e-4f95-8cde-8b604e30cb7d" providerId="ADAL" clId="{DBD0BD79-D7DA-4CF2-AEC9-5D54AE0EEE91}" dt="2026-04-22T09:28:56.778" v="270" actId="26606"/>
          <ac:spMkLst>
            <pc:docMk/>
            <pc:sldMk cId="3437949067" sldId="290"/>
            <ac:spMk id="5145" creationId="{B20DF01A-DAD0-4D16-BEDE-ED085CCC3B73}"/>
          </ac:spMkLst>
        </pc:spChg>
        <pc:spChg chg="del">
          <ac:chgData name="Marc A. Portal" userId="16f9a62c-075e-4f95-8cde-8b604e30cb7d" providerId="ADAL" clId="{DBD0BD79-D7DA-4CF2-AEC9-5D54AE0EEE91}" dt="2026-04-22T09:28:56.778" v="270" actId="26606"/>
          <ac:spMkLst>
            <pc:docMk/>
            <pc:sldMk cId="3437949067" sldId="290"/>
            <ac:spMk id="5147" creationId="{B2B5C7F1-27D2-4548-B87E-85A33E3668A0}"/>
          </ac:spMkLst>
        </pc:spChg>
        <pc:spChg chg="del">
          <ac:chgData name="Marc A. Portal" userId="16f9a62c-075e-4f95-8cde-8b604e30cb7d" providerId="ADAL" clId="{DBD0BD79-D7DA-4CF2-AEC9-5D54AE0EEE91}" dt="2026-04-22T09:28:56.778" v="270" actId="26606"/>
          <ac:spMkLst>
            <pc:docMk/>
            <pc:sldMk cId="3437949067" sldId="290"/>
            <ac:spMk id="5149" creationId="{3ADE783A-5990-4FBC-B78E-709A9A070709}"/>
          </ac:spMkLst>
        </pc:spChg>
        <pc:spChg chg="add del">
          <ac:chgData name="Marc A. Portal" userId="16f9a62c-075e-4f95-8cde-8b604e30cb7d" providerId="ADAL" clId="{DBD0BD79-D7DA-4CF2-AEC9-5D54AE0EEE91}" dt="2026-04-22T09:31:01.091" v="279" actId="26606"/>
          <ac:spMkLst>
            <pc:docMk/>
            <pc:sldMk cId="3437949067" sldId="290"/>
            <ac:spMk id="5154" creationId="{B20DF01A-DAD0-4D16-BEDE-ED085CCC3B73}"/>
          </ac:spMkLst>
        </pc:spChg>
        <pc:spChg chg="add del">
          <ac:chgData name="Marc A. Portal" userId="16f9a62c-075e-4f95-8cde-8b604e30cb7d" providerId="ADAL" clId="{DBD0BD79-D7DA-4CF2-AEC9-5D54AE0EEE91}" dt="2026-04-22T09:31:01.091" v="279" actId="26606"/>
          <ac:spMkLst>
            <pc:docMk/>
            <pc:sldMk cId="3437949067" sldId="290"/>
            <ac:spMk id="5156" creationId="{2CADB875-FAC3-4F92-97AF-0F35512464BD}"/>
          </ac:spMkLst>
        </pc:spChg>
        <pc:spChg chg="add del">
          <ac:chgData name="Marc A. Portal" userId="16f9a62c-075e-4f95-8cde-8b604e30cb7d" providerId="ADAL" clId="{DBD0BD79-D7DA-4CF2-AEC9-5D54AE0EEE91}" dt="2026-04-22T09:31:01.091" v="279" actId="26606"/>
          <ac:spMkLst>
            <pc:docMk/>
            <pc:sldMk cId="3437949067" sldId="290"/>
            <ac:spMk id="5158" creationId="{7E7659C4-FA19-4574-AC42-667897570E3E}"/>
          </ac:spMkLst>
        </pc:spChg>
        <pc:spChg chg="add del">
          <ac:chgData name="Marc A. Portal" userId="16f9a62c-075e-4f95-8cde-8b604e30cb7d" providerId="ADAL" clId="{DBD0BD79-D7DA-4CF2-AEC9-5D54AE0EEE91}" dt="2026-04-22T09:31:01.091" v="279" actId="26606"/>
          <ac:spMkLst>
            <pc:docMk/>
            <pc:sldMk cId="3437949067" sldId="290"/>
            <ac:spMk id="5160" creationId="{6FB677CD-9BE2-4154-B181-8B3261497F3A}"/>
          </ac:spMkLst>
        </pc:spChg>
        <pc:spChg chg="add del">
          <ac:chgData name="Marc A. Portal" userId="16f9a62c-075e-4f95-8cde-8b604e30cb7d" providerId="ADAL" clId="{DBD0BD79-D7DA-4CF2-AEC9-5D54AE0EEE91}" dt="2026-04-22T09:31:01.091" v="279" actId="26606"/>
          <ac:spMkLst>
            <pc:docMk/>
            <pc:sldMk cId="3437949067" sldId="290"/>
            <ac:spMk id="5162" creationId="{E6B59E43-F25A-4E40-BB1C-4D293A1E4140}"/>
          </ac:spMkLst>
        </pc:spChg>
        <pc:spChg chg="add del">
          <ac:chgData name="Marc A. Portal" userId="16f9a62c-075e-4f95-8cde-8b604e30cb7d" providerId="ADAL" clId="{DBD0BD79-D7DA-4CF2-AEC9-5D54AE0EEE91}" dt="2026-04-22T09:31:42.238" v="286" actId="26606"/>
          <ac:spMkLst>
            <pc:docMk/>
            <pc:sldMk cId="3437949067" sldId="290"/>
            <ac:spMk id="5167" creationId="{E2A96188-384C-4341-9EEB-967A9341CD86}"/>
          </ac:spMkLst>
        </pc:spChg>
        <pc:spChg chg="add del">
          <ac:chgData name="Marc A. Portal" userId="16f9a62c-075e-4f95-8cde-8b604e30cb7d" providerId="ADAL" clId="{DBD0BD79-D7DA-4CF2-AEC9-5D54AE0EEE91}" dt="2026-04-22T09:31:42.238" v="286" actId="26606"/>
          <ac:spMkLst>
            <pc:docMk/>
            <pc:sldMk cId="3437949067" sldId="290"/>
            <ac:spMk id="5169" creationId="{759E7E4E-81AC-4FFE-A96F-B398ED3E94EF}"/>
          </ac:spMkLst>
        </pc:spChg>
        <pc:spChg chg="add del">
          <ac:chgData name="Marc A. Portal" userId="16f9a62c-075e-4f95-8cde-8b604e30cb7d" providerId="ADAL" clId="{DBD0BD79-D7DA-4CF2-AEC9-5D54AE0EEE91}" dt="2026-04-22T09:31:42.238" v="286" actId="26606"/>
          <ac:spMkLst>
            <pc:docMk/>
            <pc:sldMk cId="3437949067" sldId="290"/>
            <ac:spMk id="5171" creationId="{CBFD6B65-6A90-4C50-9533-D82D6901300C}"/>
          </ac:spMkLst>
        </pc:spChg>
        <pc:spChg chg="add">
          <ac:chgData name="Marc A. Portal" userId="16f9a62c-075e-4f95-8cde-8b604e30cb7d" providerId="ADAL" clId="{DBD0BD79-D7DA-4CF2-AEC9-5D54AE0EEE91}" dt="2026-04-22T09:31:42.238" v="286" actId="26606"/>
          <ac:spMkLst>
            <pc:docMk/>
            <pc:sldMk cId="3437949067" sldId="290"/>
            <ac:spMk id="5176" creationId="{5449D184-9D1F-4194-967E-2078F06C0090}"/>
          </ac:spMkLst>
        </pc:spChg>
        <pc:spChg chg="add">
          <ac:chgData name="Marc A. Portal" userId="16f9a62c-075e-4f95-8cde-8b604e30cb7d" providerId="ADAL" clId="{DBD0BD79-D7DA-4CF2-AEC9-5D54AE0EEE91}" dt="2026-04-22T09:31:42.238" v="286" actId="26606"/>
          <ac:spMkLst>
            <pc:docMk/>
            <pc:sldMk cId="3437949067" sldId="290"/>
            <ac:spMk id="5178" creationId="{CD0A91AB-7772-469C-ADBF-6BA8D81AE330}"/>
          </ac:spMkLst>
        </pc:spChg>
        <pc:spChg chg="add">
          <ac:chgData name="Marc A. Portal" userId="16f9a62c-075e-4f95-8cde-8b604e30cb7d" providerId="ADAL" clId="{DBD0BD79-D7DA-4CF2-AEC9-5D54AE0EEE91}" dt="2026-04-22T09:31:42.238" v="286" actId="26606"/>
          <ac:spMkLst>
            <pc:docMk/>
            <pc:sldMk cId="3437949067" sldId="290"/>
            <ac:spMk id="5180" creationId="{1AA0020E-FB7B-4A05-91FF-2F596CD42449}"/>
          </ac:spMkLst>
        </pc:spChg>
        <pc:spChg chg="add">
          <ac:chgData name="Marc A. Portal" userId="16f9a62c-075e-4f95-8cde-8b604e30cb7d" providerId="ADAL" clId="{DBD0BD79-D7DA-4CF2-AEC9-5D54AE0EEE91}" dt="2026-04-22T09:31:42.238" v="286" actId="26606"/>
          <ac:spMkLst>
            <pc:docMk/>
            <pc:sldMk cId="3437949067" sldId="290"/>
            <ac:spMk id="5182" creationId="{9352FC5B-DB82-4476-A73C-D8B8D940F0D3}"/>
          </ac:spMkLst>
        </pc:spChg>
        <pc:picChg chg="add del mod">
          <ac:chgData name="Marc A. Portal" userId="16f9a62c-075e-4f95-8cde-8b604e30cb7d" providerId="ADAL" clId="{DBD0BD79-D7DA-4CF2-AEC9-5D54AE0EEE91}" dt="2026-04-22T09:29:58.172" v="277" actId="478"/>
          <ac:picMkLst>
            <pc:docMk/>
            <pc:sldMk cId="3437949067" sldId="290"/>
            <ac:picMk id="4" creationId="{029A8DF0-6EEB-A36F-A83C-A0A96198F6A0}"/>
          </ac:picMkLst>
        </pc:picChg>
        <pc:picChg chg="add del mod">
          <ac:chgData name="Marc A. Portal" userId="16f9a62c-075e-4f95-8cde-8b604e30cb7d" providerId="ADAL" clId="{DBD0BD79-D7DA-4CF2-AEC9-5D54AE0EEE91}" dt="2026-04-22T09:29:58.172" v="277" actId="478"/>
          <ac:picMkLst>
            <pc:docMk/>
            <pc:sldMk cId="3437949067" sldId="290"/>
            <ac:picMk id="6" creationId="{6F63B168-3DFF-C7E0-5586-6A99534704AD}"/>
          </ac:picMkLst>
        </pc:picChg>
        <pc:picChg chg="mod ord">
          <ac:chgData name="Marc A. Portal" userId="16f9a62c-075e-4f95-8cde-8b604e30cb7d" providerId="ADAL" clId="{DBD0BD79-D7DA-4CF2-AEC9-5D54AE0EEE91}" dt="2026-04-22T09:32:09.877" v="289" actId="27614"/>
          <ac:picMkLst>
            <pc:docMk/>
            <pc:sldMk cId="3437949067" sldId="290"/>
            <ac:picMk id="1028" creationId="{16B903E7-B9AC-41DF-69DB-7EB13C1091A2}"/>
          </ac:picMkLst>
        </pc:picChg>
        <pc:picChg chg="add del mod">
          <ac:chgData name="Marc A. Portal" userId="16f9a62c-075e-4f95-8cde-8b604e30cb7d" providerId="ADAL" clId="{DBD0BD79-D7DA-4CF2-AEC9-5D54AE0EEE91}" dt="2026-04-22T09:29:33.249" v="275" actId="478"/>
          <ac:picMkLst>
            <pc:docMk/>
            <pc:sldMk cId="3437949067" sldId="290"/>
            <ac:picMk id="1030" creationId="{6B2B26DA-FBC4-3572-193A-208D477934E1}"/>
          </ac:picMkLst>
        </pc:picChg>
        <pc:picChg chg="add del mod">
          <ac:chgData name="Marc A. Portal" userId="16f9a62c-075e-4f95-8cde-8b604e30cb7d" providerId="ADAL" clId="{DBD0BD79-D7DA-4CF2-AEC9-5D54AE0EEE91}" dt="2026-04-22T09:29:33.249" v="275" actId="478"/>
          <ac:picMkLst>
            <pc:docMk/>
            <pc:sldMk cId="3437949067" sldId="290"/>
            <ac:picMk id="2050" creationId="{A1F59C1F-0CDE-4EAA-9E48-BD5A89D296E0}"/>
          </ac:picMkLst>
        </pc:picChg>
      </pc:sldChg>
      <pc:sldChg chg="addSp delSp modSp add mod">
        <pc:chgData name="Marc A. Portal" userId="16f9a62c-075e-4f95-8cde-8b604e30cb7d" providerId="ADAL" clId="{DBD0BD79-D7DA-4CF2-AEC9-5D54AE0EEE91}" dt="2026-04-22T10:36:52.612" v="367" actId="26606"/>
        <pc:sldMkLst>
          <pc:docMk/>
          <pc:sldMk cId="2317979066" sldId="291"/>
        </pc:sldMkLst>
        <pc:spChg chg="mod">
          <ac:chgData name="Marc A. Portal" userId="16f9a62c-075e-4f95-8cde-8b604e30cb7d" providerId="ADAL" clId="{DBD0BD79-D7DA-4CF2-AEC9-5D54AE0EEE91}" dt="2026-04-22T10:36:52.612" v="367" actId="26606"/>
          <ac:spMkLst>
            <pc:docMk/>
            <pc:sldMk cId="2317979066" sldId="291"/>
            <ac:spMk id="2" creationId="{48AC5525-680B-7F72-4EE8-FA9F0AD37227}"/>
          </ac:spMkLst>
        </pc:spChg>
        <pc:spChg chg="mod">
          <ac:chgData name="Marc A. Portal" userId="16f9a62c-075e-4f95-8cde-8b604e30cb7d" providerId="ADAL" clId="{DBD0BD79-D7DA-4CF2-AEC9-5D54AE0EEE91}" dt="2026-04-22T10:36:52.612" v="367" actId="26606"/>
          <ac:spMkLst>
            <pc:docMk/>
            <pc:sldMk cId="2317979066" sldId="291"/>
            <ac:spMk id="3" creationId="{A617C6A3-9BD5-1ED0-1552-CE703D87E267}"/>
          </ac:spMkLst>
        </pc:spChg>
        <pc:spChg chg="del">
          <ac:chgData name="Marc A. Portal" userId="16f9a62c-075e-4f95-8cde-8b604e30cb7d" providerId="ADAL" clId="{DBD0BD79-D7DA-4CF2-AEC9-5D54AE0EEE91}" dt="2026-04-22T10:36:52.612" v="367" actId="26606"/>
          <ac:spMkLst>
            <pc:docMk/>
            <pc:sldMk cId="2317979066" sldId="291"/>
            <ac:spMk id="22535" creationId="{BD2A7128-270D-45DD-B0C7-24FF462228BB}"/>
          </ac:spMkLst>
        </pc:spChg>
        <pc:spChg chg="del">
          <ac:chgData name="Marc A. Portal" userId="16f9a62c-075e-4f95-8cde-8b604e30cb7d" providerId="ADAL" clId="{DBD0BD79-D7DA-4CF2-AEC9-5D54AE0EEE91}" dt="2026-04-22T10:36:52.612" v="367" actId="26606"/>
          <ac:spMkLst>
            <pc:docMk/>
            <pc:sldMk cId="2317979066" sldId="291"/>
            <ac:spMk id="22537" creationId="{99B7B539-E79B-44C5-8319-9CE01F87F474}"/>
          </ac:spMkLst>
        </pc:spChg>
        <pc:spChg chg="del">
          <ac:chgData name="Marc A. Portal" userId="16f9a62c-075e-4f95-8cde-8b604e30cb7d" providerId="ADAL" clId="{DBD0BD79-D7DA-4CF2-AEC9-5D54AE0EEE91}" dt="2026-04-22T10:36:52.612" v="367" actId="26606"/>
          <ac:spMkLst>
            <pc:docMk/>
            <pc:sldMk cId="2317979066" sldId="291"/>
            <ac:spMk id="22539" creationId="{78F7AE4B-9747-4033-A691-63FD7B8968EC}"/>
          </ac:spMkLst>
        </pc:spChg>
        <pc:spChg chg="del">
          <ac:chgData name="Marc A. Portal" userId="16f9a62c-075e-4f95-8cde-8b604e30cb7d" providerId="ADAL" clId="{DBD0BD79-D7DA-4CF2-AEC9-5D54AE0EEE91}" dt="2026-04-22T10:36:52.612" v="367" actId="26606"/>
          <ac:spMkLst>
            <pc:docMk/>
            <pc:sldMk cId="2317979066" sldId="291"/>
            <ac:spMk id="22541" creationId="{3DE94331-B9BD-4D14-A13A-2868661FB1EF}"/>
          </ac:spMkLst>
        </pc:spChg>
        <pc:spChg chg="add">
          <ac:chgData name="Marc A. Portal" userId="16f9a62c-075e-4f95-8cde-8b604e30cb7d" providerId="ADAL" clId="{DBD0BD79-D7DA-4CF2-AEC9-5D54AE0EEE91}" dt="2026-04-22T10:36:52.612" v="367" actId="26606"/>
          <ac:spMkLst>
            <pc:docMk/>
            <pc:sldMk cId="2317979066" sldId="291"/>
            <ac:spMk id="22546" creationId="{E2A96188-384C-4341-9EEB-967A9341CD86}"/>
          </ac:spMkLst>
        </pc:spChg>
        <pc:spChg chg="add">
          <ac:chgData name="Marc A. Portal" userId="16f9a62c-075e-4f95-8cde-8b604e30cb7d" providerId="ADAL" clId="{DBD0BD79-D7DA-4CF2-AEC9-5D54AE0EEE91}" dt="2026-04-22T10:36:52.612" v="367" actId="26606"/>
          <ac:spMkLst>
            <pc:docMk/>
            <pc:sldMk cId="2317979066" sldId="291"/>
            <ac:spMk id="22548" creationId="{280331C3-DDF5-48A9-8947-D71EAAFFAB0E}"/>
          </ac:spMkLst>
        </pc:spChg>
        <pc:spChg chg="add">
          <ac:chgData name="Marc A. Portal" userId="16f9a62c-075e-4f95-8cde-8b604e30cb7d" providerId="ADAL" clId="{DBD0BD79-D7DA-4CF2-AEC9-5D54AE0EEE91}" dt="2026-04-22T10:36:52.612" v="367" actId="26606"/>
          <ac:spMkLst>
            <pc:docMk/>
            <pc:sldMk cId="2317979066" sldId="291"/>
            <ac:spMk id="22550" creationId="{C535A640-1948-4AFD-A0B7-19AFDA955322}"/>
          </ac:spMkLst>
        </pc:spChg>
        <pc:picChg chg="mod ord">
          <ac:chgData name="Marc A. Portal" userId="16f9a62c-075e-4f95-8cde-8b604e30cb7d" providerId="ADAL" clId="{DBD0BD79-D7DA-4CF2-AEC9-5D54AE0EEE91}" dt="2026-04-22T10:36:52.612" v="367" actId="26606"/>
          <ac:picMkLst>
            <pc:docMk/>
            <pc:sldMk cId="2317979066" sldId="291"/>
            <ac:picMk id="22530" creationId="{5683B66C-AF77-4B26-CB98-E9BA22B9E0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8" y="481135"/>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sz="1801"/>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1"/>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1"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7" y="5135528"/>
            <a:ext cx="4397164" cy="1057938"/>
          </a:xfrm>
        </p:spPr>
        <p:txBody>
          <a:bodyPr anchor="ctr">
            <a:normAutofit/>
          </a:bodyPr>
          <a:lstStyle>
            <a:lvl1pPr marL="0" indent="0" algn="l">
              <a:lnSpc>
                <a:spcPct val="100000"/>
              </a:lnSpc>
              <a:buNone/>
              <a:defRPr sz="32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4560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520309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1"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1" y="692150"/>
            <a:ext cx="8108949"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55426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5842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3" y="1709739"/>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3" y="4875028"/>
            <a:ext cx="9165772" cy="1052623"/>
          </a:xfrm>
        </p:spPr>
        <p:txBody>
          <a:bodyPr>
            <a:normAutofit/>
          </a:bodyPr>
          <a:lstStyle>
            <a:lvl1pPr marL="0" indent="0" algn="ctr">
              <a:buNone/>
              <a:defRPr sz="28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6389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3"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3043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5"/>
            <a:ext cx="4968875" cy="814387"/>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2"/>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5" y="1827805"/>
            <a:ext cx="5087035" cy="814387"/>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5" y="2642192"/>
            <a:ext cx="508703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764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2"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0" y="1932214"/>
            <a:ext cx="6966859"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70" y="1103026"/>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sz="1801"/>
          </a:p>
        </p:txBody>
      </p:sp>
    </p:spTree>
    <p:extLst>
      <p:ext uri="{BB962C8B-B14F-4D97-AF65-F5344CB8AC3E}">
        <p14:creationId xmlns:p14="http://schemas.microsoft.com/office/powerpoint/2010/main" val="425768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1242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90" y="553272"/>
            <a:ext cx="3932236"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3" y="987425"/>
            <a:ext cx="593974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90" y="2368551"/>
            <a:ext cx="3932236" cy="3500438"/>
          </a:xfrm>
        </p:spPr>
        <p:txBody>
          <a:bodyPr>
            <a:normAutofit/>
          </a:bodyPr>
          <a:lstStyle>
            <a:lvl1pPr marL="0" indent="0">
              <a:buNone/>
              <a:defRPr sz="18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00964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90" y="615916"/>
            <a:ext cx="3932236"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90" y="2365744"/>
            <a:ext cx="3932236" cy="3503244"/>
          </a:xfrm>
        </p:spPr>
        <p:txBody>
          <a:bodyPr>
            <a:normAutofit/>
          </a:bodyPr>
          <a:lstStyle>
            <a:lvl1pPr marL="0" indent="0">
              <a:buNone/>
              <a:defRPr sz="1801"/>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4/30/2026</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89849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2"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10"/>
            <a:ext cx="10333076"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5" y="2089299"/>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6" y="6356351"/>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4/30/2026</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6" y="6356351"/>
            <a:ext cx="3444108"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4" y="6356351"/>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3" y="389461"/>
            <a:ext cx="11499602"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Tree>
    <p:extLst>
      <p:ext uri="{BB962C8B-B14F-4D97-AF65-F5344CB8AC3E}">
        <p14:creationId xmlns:p14="http://schemas.microsoft.com/office/powerpoint/2010/main" val="203386807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8" r:id="rId6"/>
    <p:sldLayoutId id="2147483793" r:id="rId7"/>
    <p:sldLayoutId id="2147483794" r:id="rId8"/>
    <p:sldLayoutId id="2147483795" r:id="rId9"/>
    <p:sldLayoutId id="2147483797" r:id="rId10"/>
    <p:sldLayoutId id="2147483796" r:id="rId11"/>
  </p:sldLayoutIdLst>
  <p:txStyles>
    <p:titleStyle>
      <a:lvl1pPr algn="l" defTabSz="914411"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11" rtl="0" eaLnBrk="1" latinLnBrk="0" hangingPunct="1">
        <a:lnSpc>
          <a:spcPct val="100000"/>
        </a:lnSpc>
        <a:spcBef>
          <a:spcPts val="1001"/>
        </a:spcBef>
        <a:buSzPct val="73000"/>
        <a:buFontTx/>
        <a:buNone/>
        <a:defRPr sz="3200" b="1" kern="1200" spc="50" baseline="0">
          <a:solidFill>
            <a:schemeClr val="tx1"/>
          </a:solidFill>
          <a:latin typeface="+mn-lt"/>
          <a:ea typeface="+mn-ea"/>
          <a:cs typeface="+mn-cs"/>
        </a:defRPr>
      </a:lvl1pPr>
      <a:lvl2pPr marL="228604" indent="-182882" algn="l" defTabSz="914411"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3" indent="0" algn="l" defTabSz="914411"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7" indent="-182882" algn="l" defTabSz="914411"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7" indent="0" algn="l" defTabSz="914411"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ED3E28F-E990-4EB1-BDE1-DEF2B7F98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4" name="Picture 3">
            <a:extLst>
              <a:ext uri="{FF2B5EF4-FFF2-40B4-BE49-F238E27FC236}">
                <a16:creationId xmlns:a16="http://schemas.microsoft.com/office/drawing/2014/main" id="{BAE008FB-D165-7D77-5369-274CC2AF15C7}"/>
              </a:ext>
            </a:extLst>
          </p:cNvPr>
          <p:cNvPicPr>
            <a:picLocks noChangeAspect="1"/>
          </p:cNvPicPr>
          <p:nvPr/>
        </p:nvPicPr>
        <p:blipFill>
          <a:blip r:embed="rId2"/>
          <a:srcRect t="1697"/>
          <a:stretch/>
        </p:blipFill>
        <p:spPr>
          <a:xfrm>
            <a:off x="21" y="1"/>
            <a:ext cx="12191980" cy="6861458"/>
          </a:xfrm>
          <a:prstGeom prst="rect">
            <a:avLst/>
          </a:prstGeom>
        </p:spPr>
      </p:pic>
      <p:sp>
        <p:nvSpPr>
          <p:cNvPr id="27" name="Freeform: Shape 26">
            <a:extLst>
              <a:ext uri="{FF2B5EF4-FFF2-40B4-BE49-F238E27FC236}">
                <a16:creationId xmlns:a16="http://schemas.microsoft.com/office/drawing/2014/main" id="{F5CA07C1-041F-475C-9FC6-2E4316532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022" y="343113"/>
            <a:ext cx="5737538" cy="2989691"/>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097"/>
              <a:gd name="connsiteY0" fmla="*/ 2270200 h 2480730"/>
              <a:gd name="connsiteX1" fmla="*/ 495492 w 6769097"/>
              <a:gd name="connsiteY1" fmla="*/ 2141439 h 2480730"/>
              <a:gd name="connsiteX2" fmla="*/ 134625 w 6769097"/>
              <a:gd name="connsiteY2" fmla="*/ 1814494 h 2480730"/>
              <a:gd name="connsiteX3" fmla="*/ 36881 w 6769097"/>
              <a:gd name="connsiteY3" fmla="*/ 773214 h 2480730"/>
              <a:gd name="connsiteX4" fmla="*/ 721307 w 6769097"/>
              <a:gd name="connsiteY4" fmla="*/ 34910 h 2480730"/>
              <a:gd name="connsiteX5" fmla="*/ 5609353 w 6769097"/>
              <a:gd name="connsiteY5" fmla="*/ 127244 h 2480730"/>
              <a:gd name="connsiteX6" fmla="*/ 6768288 w 6769097"/>
              <a:gd name="connsiteY6" fmla="*/ 843902 h 2480730"/>
              <a:gd name="connsiteX7" fmla="*/ 5950733 w 6769097"/>
              <a:gd name="connsiteY7" fmla="*/ 2108306 h 2480730"/>
              <a:gd name="connsiteX8" fmla="*/ 2042119 w 6769097"/>
              <a:gd name="connsiteY8" fmla="*/ 2280687 h 2480730"/>
              <a:gd name="connsiteX9" fmla="*/ 1327444 w 6769097"/>
              <a:gd name="connsiteY9" fmla="*/ 2480730 h 2480730"/>
              <a:gd name="connsiteX10" fmla="*/ 1218613 w 6769097"/>
              <a:gd name="connsiteY10" fmla="*/ 2270200 h 2480730"/>
              <a:gd name="connsiteX0" fmla="*/ 1218613 w 6571897"/>
              <a:gd name="connsiteY0" fmla="*/ 2290477 h 2501007"/>
              <a:gd name="connsiteX1" fmla="*/ 495492 w 6571897"/>
              <a:gd name="connsiteY1" fmla="*/ 2161716 h 2501007"/>
              <a:gd name="connsiteX2" fmla="*/ 134625 w 6571897"/>
              <a:gd name="connsiteY2" fmla="*/ 1834771 h 2501007"/>
              <a:gd name="connsiteX3" fmla="*/ 36881 w 6571897"/>
              <a:gd name="connsiteY3" fmla="*/ 793491 h 2501007"/>
              <a:gd name="connsiteX4" fmla="*/ 721307 w 6571897"/>
              <a:gd name="connsiteY4" fmla="*/ 55187 h 2501007"/>
              <a:gd name="connsiteX5" fmla="*/ 5609353 w 6571897"/>
              <a:gd name="connsiteY5" fmla="*/ 147521 h 2501007"/>
              <a:gd name="connsiteX6" fmla="*/ 6563360 w 6571897"/>
              <a:gd name="connsiteY6" fmla="*/ 894996 h 2501007"/>
              <a:gd name="connsiteX7" fmla="*/ 5950733 w 6571897"/>
              <a:gd name="connsiteY7" fmla="*/ 2128583 h 2501007"/>
              <a:gd name="connsiteX8" fmla="*/ 2042119 w 6571897"/>
              <a:gd name="connsiteY8" fmla="*/ 2300964 h 2501007"/>
              <a:gd name="connsiteX9" fmla="*/ 1327444 w 6571897"/>
              <a:gd name="connsiteY9" fmla="*/ 2501007 h 2501007"/>
              <a:gd name="connsiteX10" fmla="*/ 1218613 w 6571897"/>
              <a:gd name="connsiteY10" fmla="*/ 2290477 h 2501007"/>
              <a:gd name="connsiteX0" fmla="*/ 1218613 w 6567563"/>
              <a:gd name="connsiteY0" fmla="*/ 2246415 h 2456945"/>
              <a:gd name="connsiteX1" fmla="*/ 495492 w 6567563"/>
              <a:gd name="connsiteY1" fmla="*/ 2117654 h 2456945"/>
              <a:gd name="connsiteX2" fmla="*/ 134625 w 6567563"/>
              <a:gd name="connsiteY2" fmla="*/ 1790709 h 2456945"/>
              <a:gd name="connsiteX3" fmla="*/ 36881 w 6567563"/>
              <a:gd name="connsiteY3" fmla="*/ 749429 h 2456945"/>
              <a:gd name="connsiteX4" fmla="*/ 721307 w 6567563"/>
              <a:gd name="connsiteY4" fmla="*/ 11125 h 2456945"/>
              <a:gd name="connsiteX5" fmla="*/ 5483243 w 6567563"/>
              <a:gd name="connsiteY5" fmla="*/ 342289 h 2456945"/>
              <a:gd name="connsiteX6" fmla="*/ 6563360 w 6567563"/>
              <a:gd name="connsiteY6" fmla="*/ 850934 h 2456945"/>
              <a:gd name="connsiteX7" fmla="*/ 5950733 w 6567563"/>
              <a:gd name="connsiteY7" fmla="*/ 2084521 h 2456945"/>
              <a:gd name="connsiteX8" fmla="*/ 2042119 w 6567563"/>
              <a:gd name="connsiteY8" fmla="*/ 2256902 h 2456945"/>
              <a:gd name="connsiteX9" fmla="*/ 1327444 w 6567563"/>
              <a:gd name="connsiteY9" fmla="*/ 2456945 h 2456945"/>
              <a:gd name="connsiteX10" fmla="*/ 1218613 w 6567563"/>
              <a:gd name="connsiteY10" fmla="*/ 2246415 h 2456945"/>
              <a:gd name="connsiteX0" fmla="*/ 1261070 w 6608712"/>
              <a:gd name="connsiteY0" fmla="*/ 2071877 h 2282407"/>
              <a:gd name="connsiteX1" fmla="*/ 537949 w 6608712"/>
              <a:gd name="connsiteY1" fmla="*/ 1943116 h 2282407"/>
              <a:gd name="connsiteX2" fmla="*/ 177082 w 6608712"/>
              <a:gd name="connsiteY2" fmla="*/ 1616171 h 2282407"/>
              <a:gd name="connsiteX3" fmla="*/ 79338 w 6608712"/>
              <a:gd name="connsiteY3" fmla="*/ 574891 h 2282407"/>
              <a:gd name="connsiteX4" fmla="*/ 1347021 w 6608712"/>
              <a:gd name="connsiteY4" fmla="*/ 21487 h 2282407"/>
              <a:gd name="connsiteX5" fmla="*/ 5525700 w 6608712"/>
              <a:gd name="connsiteY5" fmla="*/ 167751 h 2282407"/>
              <a:gd name="connsiteX6" fmla="*/ 6605817 w 6608712"/>
              <a:gd name="connsiteY6" fmla="*/ 676396 h 2282407"/>
              <a:gd name="connsiteX7" fmla="*/ 5993190 w 6608712"/>
              <a:gd name="connsiteY7" fmla="*/ 1909983 h 2282407"/>
              <a:gd name="connsiteX8" fmla="*/ 2084576 w 6608712"/>
              <a:gd name="connsiteY8" fmla="*/ 2082364 h 2282407"/>
              <a:gd name="connsiteX9" fmla="*/ 1369901 w 6608712"/>
              <a:gd name="connsiteY9" fmla="*/ 2282407 h 2282407"/>
              <a:gd name="connsiteX10" fmla="*/ 1261070 w 6608712"/>
              <a:gd name="connsiteY10" fmla="*/ 2071877 h 2282407"/>
              <a:gd name="connsiteX0" fmla="*/ 1223256 w 6570898"/>
              <a:gd name="connsiteY0" fmla="*/ 2072393 h 2282923"/>
              <a:gd name="connsiteX1" fmla="*/ 500135 w 6570898"/>
              <a:gd name="connsiteY1" fmla="*/ 1943632 h 2282923"/>
              <a:gd name="connsiteX2" fmla="*/ 139268 w 6570898"/>
              <a:gd name="connsiteY2" fmla="*/ 1616687 h 2282923"/>
              <a:gd name="connsiteX3" fmla="*/ 88816 w 6570898"/>
              <a:gd name="connsiteY3" fmla="*/ 583111 h 2282923"/>
              <a:gd name="connsiteX4" fmla="*/ 1309207 w 6570898"/>
              <a:gd name="connsiteY4" fmla="*/ 22003 h 2282923"/>
              <a:gd name="connsiteX5" fmla="*/ 5487886 w 6570898"/>
              <a:gd name="connsiteY5" fmla="*/ 168267 h 2282923"/>
              <a:gd name="connsiteX6" fmla="*/ 6568003 w 6570898"/>
              <a:gd name="connsiteY6" fmla="*/ 676912 h 2282923"/>
              <a:gd name="connsiteX7" fmla="*/ 5955376 w 6570898"/>
              <a:gd name="connsiteY7" fmla="*/ 1910499 h 2282923"/>
              <a:gd name="connsiteX8" fmla="*/ 2046762 w 6570898"/>
              <a:gd name="connsiteY8" fmla="*/ 2082880 h 2282923"/>
              <a:gd name="connsiteX9" fmla="*/ 1332087 w 6570898"/>
              <a:gd name="connsiteY9" fmla="*/ 2282923 h 2282923"/>
              <a:gd name="connsiteX10" fmla="*/ 1223256 w 6570898"/>
              <a:gd name="connsiteY10" fmla="*/ 2072393 h 2282923"/>
              <a:gd name="connsiteX0" fmla="*/ 1223256 w 6602187"/>
              <a:gd name="connsiteY0" fmla="*/ 2076033 h 2286563"/>
              <a:gd name="connsiteX1" fmla="*/ 500135 w 6602187"/>
              <a:gd name="connsiteY1" fmla="*/ 1947272 h 2286563"/>
              <a:gd name="connsiteX2" fmla="*/ 139268 w 6602187"/>
              <a:gd name="connsiteY2" fmla="*/ 1620327 h 2286563"/>
              <a:gd name="connsiteX3" fmla="*/ 88816 w 6602187"/>
              <a:gd name="connsiteY3" fmla="*/ 586751 h 2286563"/>
              <a:gd name="connsiteX4" fmla="*/ 1309207 w 6602187"/>
              <a:gd name="connsiteY4" fmla="*/ 25643 h 2286563"/>
              <a:gd name="connsiteX5" fmla="*/ 5487886 w 6602187"/>
              <a:gd name="connsiteY5" fmla="*/ 171907 h 2286563"/>
              <a:gd name="connsiteX6" fmla="*/ 6599531 w 6602187"/>
              <a:gd name="connsiteY6" fmla="*/ 850044 h 2286563"/>
              <a:gd name="connsiteX7" fmla="*/ 5955376 w 6602187"/>
              <a:gd name="connsiteY7" fmla="*/ 1914139 h 2286563"/>
              <a:gd name="connsiteX8" fmla="*/ 2046762 w 6602187"/>
              <a:gd name="connsiteY8" fmla="*/ 2086520 h 2286563"/>
              <a:gd name="connsiteX9" fmla="*/ 1332087 w 6602187"/>
              <a:gd name="connsiteY9" fmla="*/ 2286563 h 2286563"/>
              <a:gd name="connsiteX10" fmla="*/ 1223256 w 6602187"/>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23012"/>
              <a:gd name="connsiteY0" fmla="*/ 2076033 h 2286563"/>
              <a:gd name="connsiteX1" fmla="*/ 500135 w 6623012"/>
              <a:gd name="connsiteY1" fmla="*/ 1947272 h 2286563"/>
              <a:gd name="connsiteX2" fmla="*/ 139268 w 6623012"/>
              <a:gd name="connsiteY2" fmla="*/ 1620327 h 2286563"/>
              <a:gd name="connsiteX3" fmla="*/ 88816 w 6623012"/>
              <a:gd name="connsiteY3" fmla="*/ 586751 h 2286563"/>
              <a:gd name="connsiteX4" fmla="*/ 1309207 w 6623012"/>
              <a:gd name="connsiteY4" fmla="*/ 25643 h 2286563"/>
              <a:gd name="connsiteX5" fmla="*/ 5487886 w 6623012"/>
              <a:gd name="connsiteY5" fmla="*/ 171907 h 2286563"/>
              <a:gd name="connsiteX6" fmla="*/ 6599531 w 6623012"/>
              <a:gd name="connsiteY6" fmla="*/ 850044 h 2286563"/>
              <a:gd name="connsiteX7" fmla="*/ 5955376 w 6623012"/>
              <a:gd name="connsiteY7" fmla="*/ 1914139 h 2286563"/>
              <a:gd name="connsiteX8" fmla="*/ 2046762 w 6623012"/>
              <a:gd name="connsiteY8" fmla="*/ 2086520 h 2286563"/>
              <a:gd name="connsiteX9" fmla="*/ 1332087 w 6623012"/>
              <a:gd name="connsiteY9" fmla="*/ 2286563 h 2286563"/>
              <a:gd name="connsiteX10" fmla="*/ 1223256 w 6623012"/>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00330"/>
              <a:gd name="connsiteY0" fmla="*/ 2077382 h 2287912"/>
              <a:gd name="connsiteX1" fmla="*/ 500135 w 6600330"/>
              <a:gd name="connsiteY1" fmla="*/ 1948621 h 2287912"/>
              <a:gd name="connsiteX2" fmla="*/ 139268 w 6600330"/>
              <a:gd name="connsiteY2" fmla="*/ 1621676 h 2287912"/>
              <a:gd name="connsiteX3" fmla="*/ 88816 w 6600330"/>
              <a:gd name="connsiteY3" fmla="*/ 588100 h 2287912"/>
              <a:gd name="connsiteX4" fmla="*/ 1309207 w 6600330"/>
              <a:gd name="connsiteY4" fmla="*/ 26992 h 2287912"/>
              <a:gd name="connsiteX5" fmla="*/ 5487886 w 6600330"/>
              <a:gd name="connsiteY5" fmla="*/ 173256 h 2287912"/>
              <a:gd name="connsiteX6" fmla="*/ 6599531 w 6600330"/>
              <a:gd name="connsiteY6" fmla="*/ 905322 h 2287912"/>
              <a:gd name="connsiteX7" fmla="*/ 5955376 w 6600330"/>
              <a:gd name="connsiteY7" fmla="*/ 1915488 h 2287912"/>
              <a:gd name="connsiteX8" fmla="*/ 2046762 w 6600330"/>
              <a:gd name="connsiteY8" fmla="*/ 2087869 h 2287912"/>
              <a:gd name="connsiteX9" fmla="*/ 1332087 w 6600330"/>
              <a:gd name="connsiteY9" fmla="*/ 2287912 h 2287912"/>
              <a:gd name="connsiteX10" fmla="*/ 1223256 w 6600330"/>
              <a:gd name="connsiteY10" fmla="*/ 2077382 h 2287912"/>
              <a:gd name="connsiteX0" fmla="*/ 1236982 w 6614056"/>
              <a:gd name="connsiteY0" fmla="*/ 2077382 h 2287912"/>
              <a:gd name="connsiteX1" fmla="*/ 513861 w 6614056"/>
              <a:gd name="connsiteY1" fmla="*/ 1948621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325239 w 6614056"/>
              <a:gd name="connsiteY0" fmla="*/ 2062693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25239 w 6614056"/>
              <a:gd name="connsiteY10" fmla="*/ 2062693 h 2287912"/>
              <a:gd name="connsiteX0" fmla="*/ 1350455 w 6614056"/>
              <a:gd name="connsiteY0" fmla="*/ 2033314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50455 w 6614056"/>
              <a:gd name="connsiteY10" fmla="*/ 2033314 h 2287912"/>
              <a:gd name="connsiteX0" fmla="*/ 1351015 w 6614616"/>
              <a:gd name="connsiteY0" fmla="*/ 2033314 h 2287912"/>
              <a:gd name="connsiteX1" fmla="*/ 527030 w 6614616"/>
              <a:gd name="connsiteY1" fmla="*/ 1816418 h 2287912"/>
              <a:gd name="connsiteX2" fmla="*/ 115730 w 6614616"/>
              <a:gd name="connsiteY2" fmla="*/ 1423371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1015 w 6614616"/>
              <a:gd name="connsiteY0" fmla="*/ 2033314 h 2287912"/>
              <a:gd name="connsiteX1" fmla="*/ 527030 w 6614616"/>
              <a:gd name="connsiteY1" fmla="*/ 1816418 h 2287912"/>
              <a:gd name="connsiteX2" fmla="*/ 115730 w 6614616"/>
              <a:gd name="connsiteY2" fmla="*/ 1342580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060489 w 6614057"/>
              <a:gd name="connsiteY8" fmla="*/ 2087869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123530 w 6614057"/>
              <a:gd name="connsiteY8" fmla="*/ 2058491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6451"/>
              <a:gd name="connsiteY0" fmla="*/ 2033314 h 2287912"/>
              <a:gd name="connsiteX1" fmla="*/ 513863 w 6616451"/>
              <a:gd name="connsiteY1" fmla="*/ 1765006 h 2287912"/>
              <a:gd name="connsiteX2" fmla="*/ 115171 w 6616451"/>
              <a:gd name="connsiteY2" fmla="*/ 1342580 h 2287912"/>
              <a:gd name="connsiteX3" fmla="*/ 102543 w 6616451"/>
              <a:gd name="connsiteY3" fmla="*/ 588100 h 2287912"/>
              <a:gd name="connsiteX4" fmla="*/ 1322934 w 6616451"/>
              <a:gd name="connsiteY4" fmla="*/ 26992 h 2287912"/>
              <a:gd name="connsiteX5" fmla="*/ 5501613 w 6616451"/>
              <a:gd name="connsiteY5" fmla="*/ 173256 h 2287912"/>
              <a:gd name="connsiteX6" fmla="*/ 6613258 w 6616451"/>
              <a:gd name="connsiteY6" fmla="*/ 905322 h 2287912"/>
              <a:gd name="connsiteX7" fmla="*/ 6032145 w 6616451"/>
              <a:gd name="connsiteY7" fmla="*/ 1856731 h 2287912"/>
              <a:gd name="connsiteX8" fmla="*/ 2224395 w 6616451"/>
              <a:gd name="connsiteY8" fmla="*/ 2029112 h 2287912"/>
              <a:gd name="connsiteX9" fmla="*/ 1345814 w 6616451"/>
              <a:gd name="connsiteY9" fmla="*/ 2287912 h 2287912"/>
              <a:gd name="connsiteX10" fmla="*/ 1350456 w 6616451"/>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32145 w 6614057"/>
              <a:gd name="connsiteY7" fmla="*/ 1856731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19537 w 6614057"/>
              <a:gd name="connsiteY7" fmla="*/ 180531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3258"/>
              <a:gd name="connsiteY0" fmla="*/ 2033314 h 2287912"/>
              <a:gd name="connsiteX1" fmla="*/ 513863 w 6613258"/>
              <a:gd name="connsiteY1" fmla="*/ 1765006 h 2287912"/>
              <a:gd name="connsiteX2" fmla="*/ 115171 w 6613258"/>
              <a:gd name="connsiteY2" fmla="*/ 1342580 h 2287912"/>
              <a:gd name="connsiteX3" fmla="*/ 102543 w 6613258"/>
              <a:gd name="connsiteY3" fmla="*/ 588100 h 2287912"/>
              <a:gd name="connsiteX4" fmla="*/ 1322934 w 6613258"/>
              <a:gd name="connsiteY4" fmla="*/ 26992 h 2287912"/>
              <a:gd name="connsiteX5" fmla="*/ 5501613 w 6613258"/>
              <a:gd name="connsiteY5" fmla="*/ 173256 h 2287912"/>
              <a:gd name="connsiteX6" fmla="*/ 6613258 w 6613258"/>
              <a:gd name="connsiteY6" fmla="*/ 905322 h 2287912"/>
              <a:gd name="connsiteX7" fmla="*/ 6019537 w 6613258"/>
              <a:gd name="connsiteY7" fmla="*/ 1805318 h 2287912"/>
              <a:gd name="connsiteX8" fmla="*/ 2224395 w 6613258"/>
              <a:gd name="connsiteY8" fmla="*/ 2029112 h 2287912"/>
              <a:gd name="connsiteX9" fmla="*/ 1345814 w 6613258"/>
              <a:gd name="connsiteY9" fmla="*/ 2287912 h 2287912"/>
              <a:gd name="connsiteX10" fmla="*/ 1350456 w 6613258"/>
              <a:gd name="connsiteY10" fmla="*/ 2033314 h 2287912"/>
              <a:gd name="connsiteX0" fmla="*/ 1352720 w 6615522"/>
              <a:gd name="connsiteY0" fmla="*/ 2033314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52720 w 6615522"/>
              <a:gd name="connsiteY10" fmla="*/ 2033314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2284 w 6617261"/>
              <a:gd name="connsiteY0" fmla="*/ 2011281 h 2287912"/>
              <a:gd name="connsiteX1" fmla="*/ 606122 w 6617261"/>
              <a:gd name="connsiteY1" fmla="*/ 1728283 h 2287912"/>
              <a:gd name="connsiteX2" fmla="*/ 119174 w 6617261"/>
              <a:gd name="connsiteY2" fmla="*/ 1342580 h 2287912"/>
              <a:gd name="connsiteX3" fmla="*/ 106546 w 6617261"/>
              <a:gd name="connsiteY3" fmla="*/ 588100 h 2287912"/>
              <a:gd name="connsiteX4" fmla="*/ 1326937 w 6617261"/>
              <a:gd name="connsiteY4" fmla="*/ 26992 h 2287912"/>
              <a:gd name="connsiteX5" fmla="*/ 5505616 w 6617261"/>
              <a:gd name="connsiteY5" fmla="*/ 173256 h 2287912"/>
              <a:gd name="connsiteX6" fmla="*/ 6617261 w 6617261"/>
              <a:gd name="connsiteY6" fmla="*/ 905322 h 2287912"/>
              <a:gd name="connsiteX7" fmla="*/ 6023540 w 6617261"/>
              <a:gd name="connsiteY7" fmla="*/ 1805318 h 2287912"/>
              <a:gd name="connsiteX8" fmla="*/ 2228398 w 6617261"/>
              <a:gd name="connsiteY8" fmla="*/ 2029112 h 2287912"/>
              <a:gd name="connsiteX9" fmla="*/ 1349817 w 6617261"/>
              <a:gd name="connsiteY9" fmla="*/ 2287912 h 2287912"/>
              <a:gd name="connsiteX10" fmla="*/ 1392284 w 6617261"/>
              <a:gd name="connsiteY10" fmla="*/ 2011281 h 2287912"/>
              <a:gd name="connsiteX0" fmla="*/ 1382461 w 6607438"/>
              <a:gd name="connsiteY0" fmla="*/ 2011281 h 2287912"/>
              <a:gd name="connsiteX1" fmla="*/ 596299 w 6607438"/>
              <a:gd name="connsiteY1" fmla="*/ 1728283 h 2287912"/>
              <a:gd name="connsiteX2" fmla="*/ 134568 w 6607438"/>
              <a:gd name="connsiteY2" fmla="*/ 1291168 h 2287912"/>
              <a:gd name="connsiteX3" fmla="*/ 96723 w 6607438"/>
              <a:gd name="connsiteY3" fmla="*/ 588100 h 2287912"/>
              <a:gd name="connsiteX4" fmla="*/ 1317114 w 6607438"/>
              <a:gd name="connsiteY4" fmla="*/ 26992 h 2287912"/>
              <a:gd name="connsiteX5" fmla="*/ 5495793 w 6607438"/>
              <a:gd name="connsiteY5" fmla="*/ 173256 h 2287912"/>
              <a:gd name="connsiteX6" fmla="*/ 6607438 w 6607438"/>
              <a:gd name="connsiteY6" fmla="*/ 905322 h 2287912"/>
              <a:gd name="connsiteX7" fmla="*/ 6013717 w 6607438"/>
              <a:gd name="connsiteY7" fmla="*/ 1805318 h 2287912"/>
              <a:gd name="connsiteX8" fmla="*/ 2218575 w 6607438"/>
              <a:gd name="connsiteY8" fmla="*/ 2029112 h 2287912"/>
              <a:gd name="connsiteX9" fmla="*/ 1339994 w 6607438"/>
              <a:gd name="connsiteY9" fmla="*/ 2287912 h 2287912"/>
              <a:gd name="connsiteX10" fmla="*/ 1382461 w 6607438"/>
              <a:gd name="connsiteY10" fmla="*/ 2011281 h 2287912"/>
              <a:gd name="connsiteX0" fmla="*/ 1346619 w 6571596"/>
              <a:gd name="connsiteY0" fmla="*/ 2009705 h 2286336"/>
              <a:gd name="connsiteX1" fmla="*/ 560457 w 6571596"/>
              <a:gd name="connsiteY1" fmla="*/ 1726707 h 2286336"/>
              <a:gd name="connsiteX2" fmla="*/ 98726 w 6571596"/>
              <a:gd name="connsiteY2" fmla="*/ 1289592 h 2286336"/>
              <a:gd name="connsiteX3" fmla="*/ 111313 w 6571596"/>
              <a:gd name="connsiteY3" fmla="*/ 564490 h 2286336"/>
              <a:gd name="connsiteX4" fmla="*/ 1281272 w 6571596"/>
              <a:gd name="connsiteY4" fmla="*/ 25416 h 2286336"/>
              <a:gd name="connsiteX5" fmla="*/ 5459951 w 6571596"/>
              <a:gd name="connsiteY5" fmla="*/ 171680 h 2286336"/>
              <a:gd name="connsiteX6" fmla="*/ 6571596 w 6571596"/>
              <a:gd name="connsiteY6" fmla="*/ 903746 h 2286336"/>
              <a:gd name="connsiteX7" fmla="*/ 5977875 w 6571596"/>
              <a:gd name="connsiteY7" fmla="*/ 1803742 h 2286336"/>
              <a:gd name="connsiteX8" fmla="*/ 2182733 w 6571596"/>
              <a:gd name="connsiteY8" fmla="*/ 2027536 h 2286336"/>
              <a:gd name="connsiteX9" fmla="*/ 1304152 w 6571596"/>
              <a:gd name="connsiteY9" fmla="*/ 2286336 h 2286336"/>
              <a:gd name="connsiteX10" fmla="*/ 1346619 w 6571596"/>
              <a:gd name="connsiteY10" fmla="*/ 2009705 h 2286336"/>
              <a:gd name="connsiteX0" fmla="*/ 1335993 w 6560970"/>
              <a:gd name="connsiteY0" fmla="*/ 2009705 h 2286336"/>
              <a:gd name="connsiteX1" fmla="*/ 549831 w 6560970"/>
              <a:gd name="connsiteY1" fmla="*/ 1726707 h 2286336"/>
              <a:gd name="connsiteX2" fmla="*/ 88100 w 6560970"/>
              <a:gd name="connsiteY2" fmla="*/ 1289592 h 2286336"/>
              <a:gd name="connsiteX3" fmla="*/ 100687 w 6560970"/>
              <a:gd name="connsiteY3" fmla="*/ 564490 h 2286336"/>
              <a:gd name="connsiteX4" fmla="*/ 1270646 w 6560970"/>
              <a:gd name="connsiteY4" fmla="*/ 25416 h 2286336"/>
              <a:gd name="connsiteX5" fmla="*/ 5449325 w 6560970"/>
              <a:gd name="connsiteY5" fmla="*/ 171680 h 2286336"/>
              <a:gd name="connsiteX6" fmla="*/ 6560970 w 6560970"/>
              <a:gd name="connsiteY6" fmla="*/ 903746 h 2286336"/>
              <a:gd name="connsiteX7" fmla="*/ 5967249 w 6560970"/>
              <a:gd name="connsiteY7" fmla="*/ 1803742 h 2286336"/>
              <a:gd name="connsiteX8" fmla="*/ 2172107 w 6560970"/>
              <a:gd name="connsiteY8" fmla="*/ 2027536 h 2286336"/>
              <a:gd name="connsiteX9" fmla="*/ 1293526 w 6560970"/>
              <a:gd name="connsiteY9" fmla="*/ 2286336 h 2286336"/>
              <a:gd name="connsiteX10" fmla="*/ 1335993 w 6560970"/>
              <a:gd name="connsiteY10" fmla="*/ 2009705 h 2286336"/>
              <a:gd name="connsiteX0" fmla="*/ 1320449 w 6545426"/>
              <a:gd name="connsiteY0" fmla="*/ 2009705 h 2286336"/>
              <a:gd name="connsiteX1" fmla="*/ 534287 w 6545426"/>
              <a:gd name="connsiteY1" fmla="*/ 1726707 h 2286336"/>
              <a:gd name="connsiteX2" fmla="*/ 72556 w 6545426"/>
              <a:gd name="connsiteY2" fmla="*/ 1289592 h 2286336"/>
              <a:gd name="connsiteX3" fmla="*/ 85143 w 6545426"/>
              <a:gd name="connsiteY3" fmla="*/ 564490 h 2286336"/>
              <a:gd name="connsiteX4" fmla="*/ 1255102 w 6545426"/>
              <a:gd name="connsiteY4" fmla="*/ 25416 h 2286336"/>
              <a:gd name="connsiteX5" fmla="*/ 5433781 w 6545426"/>
              <a:gd name="connsiteY5" fmla="*/ 171680 h 2286336"/>
              <a:gd name="connsiteX6" fmla="*/ 6545426 w 6545426"/>
              <a:gd name="connsiteY6" fmla="*/ 903746 h 2286336"/>
              <a:gd name="connsiteX7" fmla="*/ 5951705 w 6545426"/>
              <a:gd name="connsiteY7" fmla="*/ 1803742 h 2286336"/>
              <a:gd name="connsiteX8" fmla="*/ 2156563 w 6545426"/>
              <a:gd name="connsiteY8" fmla="*/ 2027536 h 2286336"/>
              <a:gd name="connsiteX9" fmla="*/ 1277982 w 6545426"/>
              <a:gd name="connsiteY9" fmla="*/ 2286336 h 2286336"/>
              <a:gd name="connsiteX10" fmla="*/ 1320449 w 6545426"/>
              <a:gd name="connsiteY10" fmla="*/ 2009705 h 2286336"/>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261706 w 6486683"/>
              <a:gd name="connsiteY0" fmla="*/ 2028838 h 2305469"/>
              <a:gd name="connsiteX1" fmla="*/ 475544 w 6486683"/>
              <a:gd name="connsiteY1" fmla="*/ 1745840 h 2305469"/>
              <a:gd name="connsiteX2" fmla="*/ 26400 w 6486683"/>
              <a:gd name="connsiteY2" fmla="*/ 583623 h 2305469"/>
              <a:gd name="connsiteX3" fmla="*/ 1246792 w 6486683"/>
              <a:gd name="connsiteY3" fmla="*/ 22515 h 2305469"/>
              <a:gd name="connsiteX4" fmla="*/ 5375038 w 6486683"/>
              <a:gd name="connsiteY4" fmla="*/ 190813 h 2305469"/>
              <a:gd name="connsiteX5" fmla="*/ 6486683 w 6486683"/>
              <a:gd name="connsiteY5" fmla="*/ 922879 h 2305469"/>
              <a:gd name="connsiteX6" fmla="*/ 5892962 w 6486683"/>
              <a:gd name="connsiteY6" fmla="*/ 1822875 h 2305469"/>
              <a:gd name="connsiteX7" fmla="*/ 2097820 w 6486683"/>
              <a:gd name="connsiteY7" fmla="*/ 2046669 h 2305469"/>
              <a:gd name="connsiteX8" fmla="*/ 1219239 w 6486683"/>
              <a:gd name="connsiteY8" fmla="*/ 2305469 h 2305469"/>
              <a:gd name="connsiteX9" fmla="*/ 1261706 w 6486683"/>
              <a:gd name="connsiteY9" fmla="*/ 2028838 h 2305469"/>
              <a:gd name="connsiteX0" fmla="*/ 1278912 w 6503889"/>
              <a:gd name="connsiteY0" fmla="*/ 2028838 h 2305469"/>
              <a:gd name="connsiteX1" fmla="*/ 366669 w 6503889"/>
              <a:gd name="connsiteY1" fmla="*/ 1650360 h 2305469"/>
              <a:gd name="connsiteX2" fmla="*/ 43606 w 6503889"/>
              <a:gd name="connsiteY2" fmla="*/ 583623 h 2305469"/>
              <a:gd name="connsiteX3" fmla="*/ 1263998 w 6503889"/>
              <a:gd name="connsiteY3" fmla="*/ 22515 h 2305469"/>
              <a:gd name="connsiteX4" fmla="*/ 5392244 w 6503889"/>
              <a:gd name="connsiteY4" fmla="*/ 190813 h 2305469"/>
              <a:gd name="connsiteX5" fmla="*/ 6503889 w 6503889"/>
              <a:gd name="connsiteY5" fmla="*/ 922879 h 2305469"/>
              <a:gd name="connsiteX6" fmla="*/ 5910168 w 6503889"/>
              <a:gd name="connsiteY6" fmla="*/ 1822875 h 2305469"/>
              <a:gd name="connsiteX7" fmla="*/ 2115026 w 6503889"/>
              <a:gd name="connsiteY7" fmla="*/ 2046669 h 2305469"/>
              <a:gd name="connsiteX8" fmla="*/ 1236445 w 6503889"/>
              <a:gd name="connsiteY8" fmla="*/ 2305469 h 2305469"/>
              <a:gd name="connsiteX9" fmla="*/ 1278912 w 6503889"/>
              <a:gd name="connsiteY9" fmla="*/ 2028838 h 2305469"/>
              <a:gd name="connsiteX0" fmla="*/ 1306915 w 6531892"/>
              <a:gd name="connsiteY0" fmla="*/ 2028838 h 2305469"/>
              <a:gd name="connsiteX1" fmla="*/ 268591 w 6531892"/>
              <a:gd name="connsiteY1" fmla="*/ 1643015 h 2305469"/>
              <a:gd name="connsiteX2" fmla="*/ 71609 w 6531892"/>
              <a:gd name="connsiteY2" fmla="*/ 583623 h 2305469"/>
              <a:gd name="connsiteX3" fmla="*/ 1292001 w 6531892"/>
              <a:gd name="connsiteY3" fmla="*/ 22515 h 2305469"/>
              <a:gd name="connsiteX4" fmla="*/ 5420247 w 6531892"/>
              <a:gd name="connsiteY4" fmla="*/ 190813 h 2305469"/>
              <a:gd name="connsiteX5" fmla="*/ 6531892 w 6531892"/>
              <a:gd name="connsiteY5" fmla="*/ 922879 h 2305469"/>
              <a:gd name="connsiteX6" fmla="*/ 5938171 w 6531892"/>
              <a:gd name="connsiteY6" fmla="*/ 1822875 h 2305469"/>
              <a:gd name="connsiteX7" fmla="*/ 2143029 w 6531892"/>
              <a:gd name="connsiteY7" fmla="*/ 2046669 h 2305469"/>
              <a:gd name="connsiteX8" fmla="*/ 1264448 w 6531892"/>
              <a:gd name="connsiteY8" fmla="*/ 2305469 h 2305469"/>
              <a:gd name="connsiteX9" fmla="*/ 1306915 w 6531892"/>
              <a:gd name="connsiteY9" fmla="*/ 2028838 h 2305469"/>
              <a:gd name="connsiteX0" fmla="*/ 1322733 w 6547710"/>
              <a:gd name="connsiteY0" fmla="*/ 2028838 h 2305469"/>
              <a:gd name="connsiteX1" fmla="*/ 284409 w 6547710"/>
              <a:gd name="connsiteY1" fmla="*/ 1643015 h 2305469"/>
              <a:gd name="connsiteX2" fmla="*/ 87427 w 6547710"/>
              <a:gd name="connsiteY2" fmla="*/ 583623 h 2305469"/>
              <a:gd name="connsiteX3" fmla="*/ 1307819 w 6547710"/>
              <a:gd name="connsiteY3" fmla="*/ 22515 h 2305469"/>
              <a:gd name="connsiteX4" fmla="*/ 5436065 w 6547710"/>
              <a:gd name="connsiteY4" fmla="*/ 190813 h 2305469"/>
              <a:gd name="connsiteX5" fmla="*/ 6547710 w 6547710"/>
              <a:gd name="connsiteY5" fmla="*/ 922879 h 2305469"/>
              <a:gd name="connsiteX6" fmla="*/ 5953989 w 6547710"/>
              <a:gd name="connsiteY6" fmla="*/ 1822875 h 2305469"/>
              <a:gd name="connsiteX7" fmla="*/ 2158847 w 6547710"/>
              <a:gd name="connsiteY7" fmla="*/ 2046669 h 2305469"/>
              <a:gd name="connsiteX8" fmla="*/ 1280266 w 6547710"/>
              <a:gd name="connsiteY8" fmla="*/ 2305469 h 2305469"/>
              <a:gd name="connsiteX9" fmla="*/ 1322733 w 6547710"/>
              <a:gd name="connsiteY9" fmla="*/ 2028838 h 2305469"/>
              <a:gd name="connsiteX0" fmla="*/ 1350725 w 6575702"/>
              <a:gd name="connsiteY0" fmla="*/ 2028838 h 2305469"/>
              <a:gd name="connsiteX1" fmla="*/ 312401 w 6575702"/>
              <a:gd name="connsiteY1" fmla="*/ 1643015 h 2305469"/>
              <a:gd name="connsiteX2" fmla="*/ 115419 w 6575702"/>
              <a:gd name="connsiteY2" fmla="*/ 583623 h 2305469"/>
              <a:gd name="connsiteX3" fmla="*/ 1335811 w 6575702"/>
              <a:gd name="connsiteY3" fmla="*/ 22515 h 2305469"/>
              <a:gd name="connsiteX4" fmla="*/ 5464057 w 6575702"/>
              <a:gd name="connsiteY4" fmla="*/ 190813 h 2305469"/>
              <a:gd name="connsiteX5" fmla="*/ 6575702 w 6575702"/>
              <a:gd name="connsiteY5" fmla="*/ 922879 h 2305469"/>
              <a:gd name="connsiteX6" fmla="*/ 5981981 w 6575702"/>
              <a:gd name="connsiteY6" fmla="*/ 1822875 h 2305469"/>
              <a:gd name="connsiteX7" fmla="*/ 2186839 w 6575702"/>
              <a:gd name="connsiteY7" fmla="*/ 2046669 h 2305469"/>
              <a:gd name="connsiteX8" fmla="*/ 1308258 w 6575702"/>
              <a:gd name="connsiteY8" fmla="*/ 2305469 h 2305469"/>
              <a:gd name="connsiteX9" fmla="*/ 1350725 w 6575702"/>
              <a:gd name="connsiteY9" fmla="*/ 2028838 h 2305469"/>
              <a:gd name="connsiteX0" fmla="*/ 1334698 w 6559675"/>
              <a:gd name="connsiteY0" fmla="*/ 2033414 h 2310045"/>
              <a:gd name="connsiteX1" fmla="*/ 296374 w 6559675"/>
              <a:gd name="connsiteY1" fmla="*/ 1647591 h 2310045"/>
              <a:gd name="connsiteX2" fmla="*/ 99392 w 6559675"/>
              <a:gd name="connsiteY2" fmla="*/ 654301 h 2310045"/>
              <a:gd name="connsiteX3" fmla="*/ 1319784 w 6559675"/>
              <a:gd name="connsiteY3" fmla="*/ 27091 h 2310045"/>
              <a:gd name="connsiteX4" fmla="*/ 5448030 w 6559675"/>
              <a:gd name="connsiteY4" fmla="*/ 195389 h 2310045"/>
              <a:gd name="connsiteX5" fmla="*/ 6559675 w 6559675"/>
              <a:gd name="connsiteY5" fmla="*/ 927455 h 2310045"/>
              <a:gd name="connsiteX6" fmla="*/ 5965954 w 6559675"/>
              <a:gd name="connsiteY6" fmla="*/ 1827451 h 2310045"/>
              <a:gd name="connsiteX7" fmla="*/ 2170812 w 6559675"/>
              <a:gd name="connsiteY7" fmla="*/ 2051245 h 2310045"/>
              <a:gd name="connsiteX8" fmla="*/ 1292231 w 6559675"/>
              <a:gd name="connsiteY8" fmla="*/ 2310045 h 2310045"/>
              <a:gd name="connsiteX9" fmla="*/ 1334698 w 6559675"/>
              <a:gd name="connsiteY9" fmla="*/ 2033414 h 2310045"/>
              <a:gd name="connsiteX0" fmla="*/ 1387100 w 6612077"/>
              <a:gd name="connsiteY0" fmla="*/ 2036495 h 2313126"/>
              <a:gd name="connsiteX1" fmla="*/ 348776 w 6612077"/>
              <a:gd name="connsiteY1" fmla="*/ 1650672 h 2313126"/>
              <a:gd name="connsiteX2" fmla="*/ 88753 w 6612077"/>
              <a:gd name="connsiteY2" fmla="*/ 701450 h 2313126"/>
              <a:gd name="connsiteX3" fmla="*/ 1372186 w 6612077"/>
              <a:gd name="connsiteY3" fmla="*/ 30172 h 2313126"/>
              <a:gd name="connsiteX4" fmla="*/ 5500432 w 6612077"/>
              <a:gd name="connsiteY4" fmla="*/ 198470 h 2313126"/>
              <a:gd name="connsiteX5" fmla="*/ 6612077 w 6612077"/>
              <a:gd name="connsiteY5" fmla="*/ 930536 h 2313126"/>
              <a:gd name="connsiteX6" fmla="*/ 6018356 w 6612077"/>
              <a:gd name="connsiteY6" fmla="*/ 1830532 h 2313126"/>
              <a:gd name="connsiteX7" fmla="*/ 2223214 w 6612077"/>
              <a:gd name="connsiteY7" fmla="*/ 2054326 h 2313126"/>
              <a:gd name="connsiteX8" fmla="*/ 1344633 w 6612077"/>
              <a:gd name="connsiteY8" fmla="*/ 2313126 h 2313126"/>
              <a:gd name="connsiteX9" fmla="*/ 1387100 w 6612077"/>
              <a:gd name="connsiteY9" fmla="*/ 2036495 h 2313126"/>
              <a:gd name="connsiteX0" fmla="*/ 1391247 w 6616224"/>
              <a:gd name="connsiteY0" fmla="*/ 2036495 h 2313126"/>
              <a:gd name="connsiteX1" fmla="*/ 352923 w 6616224"/>
              <a:gd name="connsiteY1" fmla="*/ 1650672 h 2313126"/>
              <a:gd name="connsiteX2" fmla="*/ 92900 w 6616224"/>
              <a:gd name="connsiteY2" fmla="*/ 701450 h 2313126"/>
              <a:gd name="connsiteX3" fmla="*/ 1376333 w 6616224"/>
              <a:gd name="connsiteY3" fmla="*/ 30172 h 2313126"/>
              <a:gd name="connsiteX4" fmla="*/ 5504579 w 6616224"/>
              <a:gd name="connsiteY4" fmla="*/ 198470 h 2313126"/>
              <a:gd name="connsiteX5" fmla="*/ 6616224 w 6616224"/>
              <a:gd name="connsiteY5" fmla="*/ 930536 h 2313126"/>
              <a:gd name="connsiteX6" fmla="*/ 6022503 w 6616224"/>
              <a:gd name="connsiteY6" fmla="*/ 1830532 h 2313126"/>
              <a:gd name="connsiteX7" fmla="*/ 2227361 w 6616224"/>
              <a:gd name="connsiteY7" fmla="*/ 2054326 h 2313126"/>
              <a:gd name="connsiteX8" fmla="*/ 1348780 w 6616224"/>
              <a:gd name="connsiteY8" fmla="*/ 2313126 h 2313126"/>
              <a:gd name="connsiteX9" fmla="*/ 1391247 w 6616224"/>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438885 w 6613429"/>
              <a:gd name="connsiteY0" fmla="*/ 2029150 h 2313126"/>
              <a:gd name="connsiteX1" fmla="*/ 350128 w 6613429"/>
              <a:gd name="connsiteY1" fmla="*/ 1650672 h 2313126"/>
              <a:gd name="connsiteX2" fmla="*/ 90105 w 6613429"/>
              <a:gd name="connsiteY2" fmla="*/ 701450 h 2313126"/>
              <a:gd name="connsiteX3" fmla="*/ 1373538 w 6613429"/>
              <a:gd name="connsiteY3" fmla="*/ 30172 h 2313126"/>
              <a:gd name="connsiteX4" fmla="*/ 5501784 w 6613429"/>
              <a:gd name="connsiteY4" fmla="*/ 198470 h 2313126"/>
              <a:gd name="connsiteX5" fmla="*/ 6613429 w 6613429"/>
              <a:gd name="connsiteY5" fmla="*/ 930536 h 2313126"/>
              <a:gd name="connsiteX6" fmla="*/ 6019708 w 6613429"/>
              <a:gd name="connsiteY6" fmla="*/ 1830532 h 2313126"/>
              <a:gd name="connsiteX7" fmla="*/ 2224566 w 6613429"/>
              <a:gd name="connsiteY7" fmla="*/ 2054326 h 2313126"/>
              <a:gd name="connsiteX8" fmla="*/ 1345985 w 6613429"/>
              <a:gd name="connsiteY8" fmla="*/ 2313126 h 2313126"/>
              <a:gd name="connsiteX9" fmla="*/ 1438885 w 6613429"/>
              <a:gd name="connsiteY9" fmla="*/ 2029150 h 2313126"/>
              <a:gd name="connsiteX0" fmla="*/ 1411781 w 6586325"/>
              <a:gd name="connsiteY0" fmla="*/ 2029150 h 2313126"/>
              <a:gd name="connsiteX1" fmla="*/ 323024 w 6586325"/>
              <a:gd name="connsiteY1" fmla="*/ 1650672 h 2313126"/>
              <a:gd name="connsiteX2" fmla="*/ 63001 w 6586325"/>
              <a:gd name="connsiteY2" fmla="*/ 701450 h 2313126"/>
              <a:gd name="connsiteX3" fmla="*/ 1346434 w 6586325"/>
              <a:gd name="connsiteY3" fmla="*/ 30172 h 2313126"/>
              <a:gd name="connsiteX4" fmla="*/ 5474680 w 6586325"/>
              <a:gd name="connsiteY4" fmla="*/ 198470 h 2313126"/>
              <a:gd name="connsiteX5" fmla="*/ 6586325 w 6586325"/>
              <a:gd name="connsiteY5" fmla="*/ 930536 h 2313126"/>
              <a:gd name="connsiteX6" fmla="*/ 5992604 w 6586325"/>
              <a:gd name="connsiteY6" fmla="*/ 1830532 h 2313126"/>
              <a:gd name="connsiteX7" fmla="*/ 2197462 w 6586325"/>
              <a:gd name="connsiteY7" fmla="*/ 2054326 h 2313126"/>
              <a:gd name="connsiteX8" fmla="*/ 1318881 w 6586325"/>
              <a:gd name="connsiteY8" fmla="*/ 2313126 h 2313126"/>
              <a:gd name="connsiteX9" fmla="*/ 1411781 w 6586325"/>
              <a:gd name="connsiteY9" fmla="*/ 2029150 h 2313126"/>
              <a:gd name="connsiteX0" fmla="*/ 1422251 w 6596795"/>
              <a:gd name="connsiteY0" fmla="*/ 2029150 h 2313126"/>
              <a:gd name="connsiteX1" fmla="*/ 333494 w 6596795"/>
              <a:gd name="connsiteY1" fmla="*/ 1650672 h 2313126"/>
              <a:gd name="connsiteX2" fmla="*/ 73471 w 6596795"/>
              <a:gd name="connsiteY2" fmla="*/ 701450 h 2313126"/>
              <a:gd name="connsiteX3" fmla="*/ 1356904 w 6596795"/>
              <a:gd name="connsiteY3" fmla="*/ 30172 h 2313126"/>
              <a:gd name="connsiteX4" fmla="*/ 5485150 w 6596795"/>
              <a:gd name="connsiteY4" fmla="*/ 198470 h 2313126"/>
              <a:gd name="connsiteX5" fmla="*/ 6596795 w 6596795"/>
              <a:gd name="connsiteY5" fmla="*/ 930536 h 2313126"/>
              <a:gd name="connsiteX6" fmla="*/ 6003074 w 6596795"/>
              <a:gd name="connsiteY6" fmla="*/ 1830532 h 2313126"/>
              <a:gd name="connsiteX7" fmla="*/ 2207932 w 6596795"/>
              <a:gd name="connsiteY7" fmla="*/ 2054326 h 2313126"/>
              <a:gd name="connsiteX8" fmla="*/ 1329351 w 6596795"/>
              <a:gd name="connsiteY8" fmla="*/ 2313126 h 2313126"/>
              <a:gd name="connsiteX9" fmla="*/ 1422251 w 6596795"/>
              <a:gd name="connsiteY9" fmla="*/ 2029150 h 2313126"/>
              <a:gd name="connsiteX0" fmla="*/ 1427107 w 6601651"/>
              <a:gd name="connsiteY0" fmla="*/ 2029150 h 2313126"/>
              <a:gd name="connsiteX1" fmla="*/ 338350 w 6601651"/>
              <a:gd name="connsiteY1" fmla="*/ 1650672 h 2313126"/>
              <a:gd name="connsiteX2" fmla="*/ 78327 w 6601651"/>
              <a:gd name="connsiteY2" fmla="*/ 701450 h 2313126"/>
              <a:gd name="connsiteX3" fmla="*/ 1361760 w 6601651"/>
              <a:gd name="connsiteY3" fmla="*/ 30172 h 2313126"/>
              <a:gd name="connsiteX4" fmla="*/ 5490006 w 6601651"/>
              <a:gd name="connsiteY4" fmla="*/ 198470 h 2313126"/>
              <a:gd name="connsiteX5" fmla="*/ 6601651 w 6601651"/>
              <a:gd name="connsiteY5" fmla="*/ 930536 h 2313126"/>
              <a:gd name="connsiteX6" fmla="*/ 6007930 w 6601651"/>
              <a:gd name="connsiteY6" fmla="*/ 1830532 h 2313126"/>
              <a:gd name="connsiteX7" fmla="*/ 2212788 w 6601651"/>
              <a:gd name="connsiteY7" fmla="*/ 2054326 h 2313126"/>
              <a:gd name="connsiteX8" fmla="*/ 1334207 w 6601651"/>
              <a:gd name="connsiteY8" fmla="*/ 2313126 h 2313126"/>
              <a:gd name="connsiteX9" fmla="*/ 1427107 w 6601651"/>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98750 w 6597644"/>
              <a:gd name="connsiteY0" fmla="*/ 2029150 h 2313126"/>
              <a:gd name="connsiteX1" fmla="*/ 298554 w 6597644"/>
              <a:gd name="connsiteY1" fmla="*/ 1654147 h 2313126"/>
              <a:gd name="connsiteX2" fmla="*/ 74320 w 6597644"/>
              <a:gd name="connsiteY2" fmla="*/ 701450 h 2313126"/>
              <a:gd name="connsiteX3" fmla="*/ 1357753 w 6597644"/>
              <a:gd name="connsiteY3" fmla="*/ 30172 h 2313126"/>
              <a:gd name="connsiteX4" fmla="*/ 5485999 w 6597644"/>
              <a:gd name="connsiteY4" fmla="*/ 198470 h 2313126"/>
              <a:gd name="connsiteX5" fmla="*/ 6597644 w 6597644"/>
              <a:gd name="connsiteY5" fmla="*/ 930536 h 2313126"/>
              <a:gd name="connsiteX6" fmla="*/ 6003923 w 6597644"/>
              <a:gd name="connsiteY6" fmla="*/ 1830532 h 2313126"/>
              <a:gd name="connsiteX7" fmla="*/ 2208781 w 6597644"/>
              <a:gd name="connsiteY7" fmla="*/ 2054326 h 2313126"/>
              <a:gd name="connsiteX8" fmla="*/ 1330200 w 6597644"/>
              <a:gd name="connsiteY8" fmla="*/ 2313126 h 2313126"/>
              <a:gd name="connsiteX9" fmla="*/ 1498750 w 65976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506919 w 6605813"/>
              <a:gd name="connsiteY0" fmla="*/ 2029150 h 2313126"/>
              <a:gd name="connsiteX1" fmla="*/ 306723 w 6605813"/>
              <a:gd name="connsiteY1" fmla="*/ 1654147 h 2313126"/>
              <a:gd name="connsiteX2" fmla="*/ 82489 w 6605813"/>
              <a:gd name="connsiteY2" fmla="*/ 701450 h 2313126"/>
              <a:gd name="connsiteX3" fmla="*/ 1365922 w 6605813"/>
              <a:gd name="connsiteY3" fmla="*/ 30172 h 2313126"/>
              <a:gd name="connsiteX4" fmla="*/ 5494168 w 6605813"/>
              <a:gd name="connsiteY4" fmla="*/ 198470 h 2313126"/>
              <a:gd name="connsiteX5" fmla="*/ 6605813 w 6605813"/>
              <a:gd name="connsiteY5" fmla="*/ 930536 h 2313126"/>
              <a:gd name="connsiteX6" fmla="*/ 6012092 w 6605813"/>
              <a:gd name="connsiteY6" fmla="*/ 1830532 h 2313126"/>
              <a:gd name="connsiteX7" fmla="*/ 2216950 w 6605813"/>
              <a:gd name="connsiteY7" fmla="*/ 2054326 h 2313126"/>
              <a:gd name="connsiteX8" fmla="*/ 1338369 w 6605813"/>
              <a:gd name="connsiteY8" fmla="*/ 2313126 h 2313126"/>
              <a:gd name="connsiteX9" fmla="*/ 1506919 w 6605813"/>
              <a:gd name="connsiteY9" fmla="*/ 2029150 h 231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5813" h="2313126">
                <a:moveTo>
                  <a:pt x="1506919" y="2029150"/>
                </a:moveTo>
                <a:cubicBezTo>
                  <a:pt x="1417504" y="1839150"/>
                  <a:pt x="585881" y="1896278"/>
                  <a:pt x="306723" y="1654147"/>
                </a:cubicBezTo>
                <a:cubicBezTo>
                  <a:pt x="27565" y="1412016"/>
                  <a:pt x="-94044" y="972113"/>
                  <a:pt x="82489" y="701450"/>
                </a:cubicBezTo>
                <a:cubicBezTo>
                  <a:pt x="259022" y="430788"/>
                  <a:pt x="463975" y="114002"/>
                  <a:pt x="1365922" y="30172"/>
                </a:cubicBezTo>
                <a:cubicBezTo>
                  <a:pt x="2267869" y="-53658"/>
                  <a:pt x="4620853" y="48409"/>
                  <a:pt x="5494168" y="198470"/>
                </a:cubicBezTo>
                <a:cubicBezTo>
                  <a:pt x="6367483" y="348531"/>
                  <a:pt x="6547059" y="600421"/>
                  <a:pt x="6605813" y="930536"/>
                </a:cubicBezTo>
                <a:cubicBezTo>
                  <a:pt x="6583958" y="1261451"/>
                  <a:pt x="6667921" y="1584477"/>
                  <a:pt x="6012092" y="1830532"/>
                </a:cubicBezTo>
                <a:cubicBezTo>
                  <a:pt x="5356263" y="2076587"/>
                  <a:pt x="2425296" y="2046334"/>
                  <a:pt x="2216950" y="2054326"/>
                </a:cubicBezTo>
                <a:cubicBezTo>
                  <a:pt x="1882633" y="2207554"/>
                  <a:pt x="1465597" y="2294989"/>
                  <a:pt x="1338369" y="2313126"/>
                </a:cubicBezTo>
                <a:cubicBezTo>
                  <a:pt x="1524676" y="2124221"/>
                  <a:pt x="1506919" y="2029150"/>
                  <a:pt x="1506919" y="2029150"/>
                </a:cubicBezTo>
                <a:close/>
              </a:path>
            </a:pathLst>
          </a:custGeom>
          <a:solidFill>
            <a:schemeClr val="bg1"/>
          </a:solidFill>
          <a:ln w="19050" cap="flat">
            <a:noFill/>
            <a:prstDash val="solid"/>
            <a:miter/>
          </a:ln>
        </p:spPr>
        <p:txBody>
          <a:bodyPr rtlCol="0" anchor="ctr"/>
          <a:lstStyle/>
          <a:p>
            <a:endParaRPr lang="en-US" sz="1801"/>
          </a:p>
        </p:txBody>
      </p:sp>
      <p:sp>
        <p:nvSpPr>
          <p:cNvPr id="29" name="Freeform: Shape 28">
            <a:extLst>
              <a:ext uri="{FF2B5EF4-FFF2-40B4-BE49-F238E27FC236}">
                <a16:creationId xmlns:a16="http://schemas.microsoft.com/office/drawing/2014/main" id="{82749E47-91E3-4256-A517-9E7E684EB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81" y="312631"/>
            <a:ext cx="5737538" cy="2989691"/>
          </a:xfrm>
          <a:custGeom>
            <a:avLst/>
            <a:gdLst>
              <a:gd name="connsiteX0" fmla="*/ 1289525 w 6745768"/>
              <a:gd name="connsiteY0" fmla="*/ 2301903 h 2794242"/>
              <a:gd name="connsiteX1" fmla="*/ 182620 w 6745768"/>
              <a:gd name="connsiteY1" fmla="*/ 1797161 h 2794242"/>
              <a:gd name="connsiteX2" fmla="*/ 12857 w 6745768"/>
              <a:gd name="connsiteY2" fmla="*/ 794567 h 2794242"/>
              <a:gd name="connsiteX3" fmla="*/ 697283 w 6745768"/>
              <a:gd name="connsiteY3" fmla="*/ 56263 h 2794242"/>
              <a:gd name="connsiteX4" fmla="*/ 6042476 w 6745768"/>
              <a:gd name="connsiteY4" fmla="*/ 156302 h 2794242"/>
              <a:gd name="connsiteX5" fmla="*/ 6744264 w 6745768"/>
              <a:gd name="connsiteY5" fmla="*/ 865255 h 2794242"/>
              <a:gd name="connsiteX6" fmla="*/ 6299463 w 6745768"/>
              <a:gd name="connsiteY6" fmla="*/ 2129659 h 2794242"/>
              <a:gd name="connsiteX7" fmla="*/ 1843321 w 6745768"/>
              <a:gd name="connsiteY7" fmla="*/ 2302040 h 2794242"/>
              <a:gd name="connsiteX8" fmla="*/ 1297241 w 6745768"/>
              <a:gd name="connsiteY8" fmla="*/ 2794243 h 2794242"/>
              <a:gd name="connsiteX9" fmla="*/ 1289525 w 6745768"/>
              <a:gd name="connsiteY9" fmla="*/ 2301903 h 2794242"/>
              <a:gd name="connsiteX0" fmla="*/ 1289525 w 6745768"/>
              <a:gd name="connsiteY0" fmla="*/ 2301903 h 2633547"/>
              <a:gd name="connsiteX1" fmla="*/ 182620 w 6745768"/>
              <a:gd name="connsiteY1" fmla="*/ 1797161 h 2633547"/>
              <a:gd name="connsiteX2" fmla="*/ 12857 w 6745768"/>
              <a:gd name="connsiteY2" fmla="*/ 794567 h 2633547"/>
              <a:gd name="connsiteX3" fmla="*/ 697283 w 6745768"/>
              <a:gd name="connsiteY3" fmla="*/ 56263 h 2633547"/>
              <a:gd name="connsiteX4" fmla="*/ 6042476 w 6745768"/>
              <a:gd name="connsiteY4" fmla="*/ 156302 h 2633547"/>
              <a:gd name="connsiteX5" fmla="*/ 6744264 w 6745768"/>
              <a:gd name="connsiteY5" fmla="*/ 865255 h 2633547"/>
              <a:gd name="connsiteX6" fmla="*/ 6299463 w 6745768"/>
              <a:gd name="connsiteY6" fmla="*/ 2129659 h 2633547"/>
              <a:gd name="connsiteX7" fmla="*/ 1843321 w 6745768"/>
              <a:gd name="connsiteY7" fmla="*/ 2302040 h 2633547"/>
              <a:gd name="connsiteX8" fmla="*/ 1297241 w 6745768"/>
              <a:gd name="connsiteY8" fmla="*/ 2633547 h 2633547"/>
              <a:gd name="connsiteX9" fmla="*/ 1289525 w 6745768"/>
              <a:gd name="connsiteY9" fmla="*/ 2301903 h 2633547"/>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299463 w 6745768"/>
              <a:gd name="connsiteY6" fmla="*/ 2129659 h 2588909"/>
              <a:gd name="connsiteX7" fmla="*/ 1843321 w 6745768"/>
              <a:gd name="connsiteY7" fmla="*/ 2302040 h 2588909"/>
              <a:gd name="connsiteX8" fmla="*/ 1321290 w 6745768"/>
              <a:gd name="connsiteY8" fmla="*/ 2588909 h 2588909"/>
              <a:gd name="connsiteX9" fmla="*/ 1289525 w 6745768"/>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813483"/>
              <a:gd name="connsiteY0" fmla="*/ 2301903 h 2588909"/>
              <a:gd name="connsiteX1" fmla="*/ 182620 w 6813483"/>
              <a:gd name="connsiteY1" fmla="*/ 1797161 h 2588909"/>
              <a:gd name="connsiteX2" fmla="*/ 12857 w 6813483"/>
              <a:gd name="connsiteY2" fmla="*/ 794567 h 2588909"/>
              <a:gd name="connsiteX3" fmla="*/ 697283 w 6813483"/>
              <a:gd name="connsiteY3" fmla="*/ 56263 h 2588909"/>
              <a:gd name="connsiteX4" fmla="*/ 6042476 w 6813483"/>
              <a:gd name="connsiteY4" fmla="*/ 156302 h 2588909"/>
              <a:gd name="connsiteX5" fmla="*/ 6744264 w 6813483"/>
              <a:gd name="connsiteY5" fmla="*/ 865255 h 2588909"/>
              <a:gd name="connsiteX6" fmla="*/ 6299463 w 6813483"/>
              <a:gd name="connsiteY6" fmla="*/ 2129659 h 2588909"/>
              <a:gd name="connsiteX7" fmla="*/ 1855346 w 6813483"/>
              <a:gd name="connsiteY7" fmla="*/ 2302040 h 2588909"/>
              <a:gd name="connsiteX8" fmla="*/ 1321290 w 6813483"/>
              <a:gd name="connsiteY8" fmla="*/ 2588909 h 2588909"/>
              <a:gd name="connsiteX9" fmla="*/ 1289525 w 6813483"/>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6046952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88909"/>
              <a:gd name="connsiteX1" fmla="*/ 182620 w 6745768"/>
              <a:gd name="connsiteY1" fmla="*/ 1797161 h 2588909"/>
              <a:gd name="connsiteX2" fmla="*/ 12857 w 6745768"/>
              <a:gd name="connsiteY2" fmla="*/ 794567 h 2588909"/>
              <a:gd name="connsiteX3" fmla="*/ 697283 w 6745768"/>
              <a:gd name="connsiteY3" fmla="*/ 56263 h 2588909"/>
              <a:gd name="connsiteX4" fmla="*/ 6042476 w 6745768"/>
              <a:gd name="connsiteY4" fmla="*/ 156302 h 2588909"/>
              <a:gd name="connsiteX5" fmla="*/ 6744264 w 6745768"/>
              <a:gd name="connsiteY5" fmla="*/ 865255 h 2588909"/>
              <a:gd name="connsiteX6" fmla="*/ 5926709 w 6745768"/>
              <a:gd name="connsiteY6" fmla="*/ 2129659 h 2588909"/>
              <a:gd name="connsiteX7" fmla="*/ 1855346 w 6745768"/>
              <a:gd name="connsiteY7" fmla="*/ 2302040 h 2588909"/>
              <a:gd name="connsiteX8" fmla="*/ 1321290 w 6745768"/>
              <a:gd name="connsiteY8" fmla="*/ 2588909 h 2588909"/>
              <a:gd name="connsiteX9" fmla="*/ 1289525 w 6745768"/>
              <a:gd name="connsiteY9" fmla="*/ 2301903 h 2588909"/>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55846"/>
              <a:gd name="connsiteX1" fmla="*/ 182620 w 6745768"/>
              <a:gd name="connsiteY1" fmla="*/ 1797161 h 2555846"/>
              <a:gd name="connsiteX2" fmla="*/ 12857 w 6745768"/>
              <a:gd name="connsiteY2" fmla="*/ 794567 h 2555846"/>
              <a:gd name="connsiteX3" fmla="*/ 697283 w 6745768"/>
              <a:gd name="connsiteY3" fmla="*/ 56263 h 2555846"/>
              <a:gd name="connsiteX4" fmla="*/ 6042476 w 6745768"/>
              <a:gd name="connsiteY4" fmla="*/ 156302 h 2555846"/>
              <a:gd name="connsiteX5" fmla="*/ 6744264 w 6745768"/>
              <a:gd name="connsiteY5" fmla="*/ 865255 h 2555846"/>
              <a:gd name="connsiteX6" fmla="*/ 5926709 w 6745768"/>
              <a:gd name="connsiteY6" fmla="*/ 2129659 h 2555846"/>
              <a:gd name="connsiteX7" fmla="*/ 1855346 w 6745768"/>
              <a:gd name="connsiteY7" fmla="*/ 2302040 h 2555846"/>
              <a:gd name="connsiteX8" fmla="*/ 1321290 w 6745768"/>
              <a:gd name="connsiteY8" fmla="*/ 2555846 h 2555846"/>
              <a:gd name="connsiteX9" fmla="*/ 1289525 w 6745768"/>
              <a:gd name="connsiteY9" fmla="*/ 2301903 h 2555846"/>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1855346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22783"/>
              <a:gd name="connsiteX1" fmla="*/ 182620 w 6745768"/>
              <a:gd name="connsiteY1" fmla="*/ 1797161 h 2522783"/>
              <a:gd name="connsiteX2" fmla="*/ 12857 w 6745768"/>
              <a:gd name="connsiteY2" fmla="*/ 794567 h 2522783"/>
              <a:gd name="connsiteX3" fmla="*/ 697283 w 6745768"/>
              <a:gd name="connsiteY3" fmla="*/ 56263 h 2522783"/>
              <a:gd name="connsiteX4" fmla="*/ 6042476 w 6745768"/>
              <a:gd name="connsiteY4" fmla="*/ 156302 h 2522783"/>
              <a:gd name="connsiteX5" fmla="*/ 6744264 w 6745768"/>
              <a:gd name="connsiteY5" fmla="*/ 865255 h 2522783"/>
              <a:gd name="connsiteX6" fmla="*/ 5926709 w 6745768"/>
              <a:gd name="connsiteY6" fmla="*/ 2129659 h 2522783"/>
              <a:gd name="connsiteX7" fmla="*/ 2018095 w 6745768"/>
              <a:gd name="connsiteY7" fmla="*/ 2302040 h 2522783"/>
              <a:gd name="connsiteX8" fmla="*/ 1303420 w 6745768"/>
              <a:gd name="connsiteY8" fmla="*/ 2522783 h 2522783"/>
              <a:gd name="connsiteX9" fmla="*/ 1289525 w 6745768"/>
              <a:gd name="connsiteY9" fmla="*/ 2301903 h 2522783"/>
              <a:gd name="connsiteX0" fmla="*/ 1289525 w 6745768"/>
              <a:gd name="connsiteY0" fmla="*/ 2301903 h 2502083"/>
              <a:gd name="connsiteX1" fmla="*/ 182620 w 6745768"/>
              <a:gd name="connsiteY1" fmla="*/ 1797161 h 2502083"/>
              <a:gd name="connsiteX2" fmla="*/ 12857 w 6745768"/>
              <a:gd name="connsiteY2" fmla="*/ 794567 h 2502083"/>
              <a:gd name="connsiteX3" fmla="*/ 697283 w 6745768"/>
              <a:gd name="connsiteY3" fmla="*/ 56263 h 2502083"/>
              <a:gd name="connsiteX4" fmla="*/ 6042476 w 6745768"/>
              <a:gd name="connsiteY4" fmla="*/ 156302 h 2502083"/>
              <a:gd name="connsiteX5" fmla="*/ 6744264 w 6745768"/>
              <a:gd name="connsiteY5" fmla="*/ 865255 h 2502083"/>
              <a:gd name="connsiteX6" fmla="*/ 5926709 w 6745768"/>
              <a:gd name="connsiteY6" fmla="*/ 2129659 h 2502083"/>
              <a:gd name="connsiteX7" fmla="*/ 2018095 w 6745768"/>
              <a:gd name="connsiteY7" fmla="*/ 2302040 h 2502083"/>
              <a:gd name="connsiteX8" fmla="*/ 1303420 w 6745768"/>
              <a:gd name="connsiteY8" fmla="*/ 2502083 h 2502083"/>
              <a:gd name="connsiteX9" fmla="*/ 1289525 w 6745768"/>
              <a:gd name="connsiteY9" fmla="*/ 230190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98511 w 6749690"/>
              <a:gd name="connsiteY0" fmla="*/ 2291553 h 2502083"/>
              <a:gd name="connsiteX1" fmla="*/ 186542 w 6749690"/>
              <a:gd name="connsiteY1" fmla="*/ 1797161 h 2502083"/>
              <a:gd name="connsiteX2" fmla="*/ 16779 w 6749690"/>
              <a:gd name="connsiteY2" fmla="*/ 794567 h 2502083"/>
              <a:gd name="connsiteX3" fmla="*/ 701205 w 6749690"/>
              <a:gd name="connsiteY3" fmla="*/ 56263 h 2502083"/>
              <a:gd name="connsiteX4" fmla="*/ 6046398 w 6749690"/>
              <a:gd name="connsiteY4" fmla="*/ 156302 h 2502083"/>
              <a:gd name="connsiteX5" fmla="*/ 6748186 w 6749690"/>
              <a:gd name="connsiteY5" fmla="*/ 865255 h 2502083"/>
              <a:gd name="connsiteX6" fmla="*/ 5930631 w 6749690"/>
              <a:gd name="connsiteY6" fmla="*/ 2129659 h 2502083"/>
              <a:gd name="connsiteX7" fmla="*/ 2022017 w 6749690"/>
              <a:gd name="connsiteY7" fmla="*/ 2302040 h 2502083"/>
              <a:gd name="connsiteX8" fmla="*/ 1307342 w 6749690"/>
              <a:gd name="connsiteY8" fmla="*/ 2502083 h 2502083"/>
              <a:gd name="connsiteX9" fmla="*/ 1198511 w 6749690"/>
              <a:gd name="connsiteY9"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8693 w 6739872"/>
              <a:gd name="connsiteY0" fmla="*/ 2291553 h 2502083"/>
              <a:gd name="connsiteX1" fmla="*/ 556806 w 6739872"/>
              <a:gd name="connsiteY1" fmla="*/ 2240036 h 2502083"/>
              <a:gd name="connsiteX2" fmla="*/ 176724 w 6739872"/>
              <a:gd name="connsiteY2" fmla="*/ 1797161 h 2502083"/>
              <a:gd name="connsiteX3" fmla="*/ 6961 w 6739872"/>
              <a:gd name="connsiteY3" fmla="*/ 794567 h 2502083"/>
              <a:gd name="connsiteX4" fmla="*/ 691387 w 6739872"/>
              <a:gd name="connsiteY4" fmla="*/ 56263 h 2502083"/>
              <a:gd name="connsiteX5" fmla="*/ 6036580 w 6739872"/>
              <a:gd name="connsiteY5" fmla="*/ 156302 h 2502083"/>
              <a:gd name="connsiteX6" fmla="*/ 6738368 w 6739872"/>
              <a:gd name="connsiteY6" fmla="*/ 865255 h 2502083"/>
              <a:gd name="connsiteX7" fmla="*/ 5920813 w 6739872"/>
              <a:gd name="connsiteY7" fmla="*/ 2129659 h 2502083"/>
              <a:gd name="connsiteX8" fmla="*/ 2012199 w 6739872"/>
              <a:gd name="connsiteY8" fmla="*/ 2302040 h 2502083"/>
              <a:gd name="connsiteX9" fmla="*/ 1297524 w 6739872"/>
              <a:gd name="connsiteY9" fmla="*/ 2502083 h 2502083"/>
              <a:gd name="connsiteX10" fmla="*/ 1188693 w 6739872"/>
              <a:gd name="connsiteY10" fmla="*/ 2291553 h 2502083"/>
              <a:gd name="connsiteX0" fmla="*/ 1187858 w 6739037"/>
              <a:gd name="connsiteY0" fmla="*/ 2291553 h 2502083"/>
              <a:gd name="connsiteX1" fmla="*/ 429511 w 6739037"/>
              <a:gd name="connsiteY1" fmla="*/ 2224594 h 2502083"/>
              <a:gd name="connsiteX2" fmla="*/ 175889 w 6739037"/>
              <a:gd name="connsiteY2" fmla="*/ 1797161 h 2502083"/>
              <a:gd name="connsiteX3" fmla="*/ 6126 w 6739037"/>
              <a:gd name="connsiteY3" fmla="*/ 794567 h 2502083"/>
              <a:gd name="connsiteX4" fmla="*/ 690552 w 6739037"/>
              <a:gd name="connsiteY4" fmla="*/ 56263 h 2502083"/>
              <a:gd name="connsiteX5" fmla="*/ 6035745 w 6739037"/>
              <a:gd name="connsiteY5" fmla="*/ 156302 h 2502083"/>
              <a:gd name="connsiteX6" fmla="*/ 6737533 w 6739037"/>
              <a:gd name="connsiteY6" fmla="*/ 865255 h 2502083"/>
              <a:gd name="connsiteX7" fmla="*/ 5919978 w 6739037"/>
              <a:gd name="connsiteY7" fmla="*/ 2129659 h 2502083"/>
              <a:gd name="connsiteX8" fmla="*/ 2011364 w 6739037"/>
              <a:gd name="connsiteY8" fmla="*/ 2302040 h 2502083"/>
              <a:gd name="connsiteX9" fmla="*/ 1296689 w 6739037"/>
              <a:gd name="connsiteY9" fmla="*/ 2502083 h 2502083"/>
              <a:gd name="connsiteX10" fmla="*/ 1187858 w 6739037"/>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7716 w 6738895"/>
              <a:gd name="connsiteY0" fmla="*/ 2291553 h 2502083"/>
              <a:gd name="connsiteX1" fmla="*/ 404579 w 6738895"/>
              <a:gd name="connsiteY1" fmla="*/ 2177299 h 2502083"/>
              <a:gd name="connsiteX2" fmla="*/ 175747 w 6738895"/>
              <a:gd name="connsiteY2" fmla="*/ 1797161 h 2502083"/>
              <a:gd name="connsiteX3" fmla="*/ 5984 w 6738895"/>
              <a:gd name="connsiteY3" fmla="*/ 794567 h 2502083"/>
              <a:gd name="connsiteX4" fmla="*/ 690410 w 6738895"/>
              <a:gd name="connsiteY4" fmla="*/ 56263 h 2502083"/>
              <a:gd name="connsiteX5" fmla="*/ 6035603 w 6738895"/>
              <a:gd name="connsiteY5" fmla="*/ 156302 h 2502083"/>
              <a:gd name="connsiteX6" fmla="*/ 6737391 w 6738895"/>
              <a:gd name="connsiteY6" fmla="*/ 865255 h 2502083"/>
              <a:gd name="connsiteX7" fmla="*/ 5919836 w 6738895"/>
              <a:gd name="connsiteY7" fmla="*/ 2129659 h 2502083"/>
              <a:gd name="connsiteX8" fmla="*/ 2011222 w 6738895"/>
              <a:gd name="connsiteY8" fmla="*/ 2302040 h 2502083"/>
              <a:gd name="connsiteX9" fmla="*/ 1296547 w 6738895"/>
              <a:gd name="connsiteY9" fmla="*/ 2502083 h 2502083"/>
              <a:gd name="connsiteX10" fmla="*/ 1187716 w 6738895"/>
              <a:gd name="connsiteY10" fmla="*/ 2291553 h 2502083"/>
              <a:gd name="connsiteX0" fmla="*/ 1188071 w 6739250"/>
              <a:gd name="connsiteY0" fmla="*/ 2291553 h 2502083"/>
              <a:gd name="connsiteX1" fmla="*/ 464950 w 6739250"/>
              <a:gd name="connsiteY1" fmla="*/ 2162792 h 2502083"/>
              <a:gd name="connsiteX2" fmla="*/ 176102 w 6739250"/>
              <a:gd name="connsiteY2" fmla="*/ 1797161 h 2502083"/>
              <a:gd name="connsiteX3" fmla="*/ 6339 w 6739250"/>
              <a:gd name="connsiteY3" fmla="*/ 794567 h 2502083"/>
              <a:gd name="connsiteX4" fmla="*/ 690765 w 6739250"/>
              <a:gd name="connsiteY4" fmla="*/ 56263 h 2502083"/>
              <a:gd name="connsiteX5" fmla="*/ 6035958 w 6739250"/>
              <a:gd name="connsiteY5" fmla="*/ 156302 h 2502083"/>
              <a:gd name="connsiteX6" fmla="*/ 6737746 w 6739250"/>
              <a:gd name="connsiteY6" fmla="*/ 865255 h 2502083"/>
              <a:gd name="connsiteX7" fmla="*/ 5920191 w 6739250"/>
              <a:gd name="connsiteY7" fmla="*/ 2129659 h 2502083"/>
              <a:gd name="connsiteX8" fmla="*/ 2011577 w 6739250"/>
              <a:gd name="connsiteY8" fmla="*/ 2302040 h 2502083"/>
              <a:gd name="connsiteX9" fmla="*/ 1296902 w 6739250"/>
              <a:gd name="connsiteY9" fmla="*/ 2502083 h 2502083"/>
              <a:gd name="connsiteX10" fmla="*/ 1188071 w 6739250"/>
              <a:gd name="connsiteY10" fmla="*/ 2291553 h 2502083"/>
              <a:gd name="connsiteX0" fmla="*/ 1218613 w 6769792"/>
              <a:gd name="connsiteY0" fmla="*/ 2291553 h 2502083"/>
              <a:gd name="connsiteX1" fmla="*/ 495492 w 6769792"/>
              <a:gd name="connsiteY1" fmla="*/ 2162792 h 2502083"/>
              <a:gd name="connsiteX2" fmla="*/ 134625 w 6769792"/>
              <a:gd name="connsiteY2" fmla="*/ 1835847 h 2502083"/>
              <a:gd name="connsiteX3" fmla="*/ 36881 w 6769792"/>
              <a:gd name="connsiteY3" fmla="*/ 794567 h 2502083"/>
              <a:gd name="connsiteX4" fmla="*/ 721307 w 6769792"/>
              <a:gd name="connsiteY4" fmla="*/ 56263 h 2502083"/>
              <a:gd name="connsiteX5" fmla="*/ 6066500 w 6769792"/>
              <a:gd name="connsiteY5" fmla="*/ 156302 h 2502083"/>
              <a:gd name="connsiteX6" fmla="*/ 6768288 w 6769792"/>
              <a:gd name="connsiteY6" fmla="*/ 865255 h 2502083"/>
              <a:gd name="connsiteX7" fmla="*/ 5950733 w 6769792"/>
              <a:gd name="connsiteY7" fmla="*/ 2129659 h 2502083"/>
              <a:gd name="connsiteX8" fmla="*/ 2042119 w 6769792"/>
              <a:gd name="connsiteY8" fmla="*/ 2302040 h 2502083"/>
              <a:gd name="connsiteX9" fmla="*/ 1327444 w 6769792"/>
              <a:gd name="connsiteY9" fmla="*/ 2502083 h 2502083"/>
              <a:gd name="connsiteX10" fmla="*/ 1218613 w 6769792"/>
              <a:gd name="connsiteY10" fmla="*/ 2291553 h 2502083"/>
              <a:gd name="connsiteX0" fmla="*/ 1218613 w 6769097"/>
              <a:gd name="connsiteY0" fmla="*/ 2270200 h 2480730"/>
              <a:gd name="connsiteX1" fmla="*/ 495492 w 6769097"/>
              <a:gd name="connsiteY1" fmla="*/ 2141439 h 2480730"/>
              <a:gd name="connsiteX2" fmla="*/ 134625 w 6769097"/>
              <a:gd name="connsiteY2" fmla="*/ 1814494 h 2480730"/>
              <a:gd name="connsiteX3" fmla="*/ 36881 w 6769097"/>
              <a:gd name="connsiteY3" fmla="*/ 773214 h 2480730"/>
              <a:gd name="connsiteX4" fmla="*/ 721307 w 6769097"/>
              <a:gd name="connsiteY4" fmla="*/ 34910 h 2480730"/>
              <a:gd name="connsiteX5" fmla="*/ 5609353 w 6769097"/>
              <a:gd name="connsiteY5" fmla="*/ 127244 h 2480730"/>
              <a:gd name="connsiteX6" fmla="*/ 6768288 w 6769097"/>
              <a:gd name="connsiteY6" fmla="*/ 843902 h 2480730"/>
              <a:gd name="connsiteX7" fmla="*/ 5950733 w 6769097"/>
              <a:gd name="connsiteY7" fmla="*/ 2108306 h 2480730"/>
              <a:gd name="connsiteX8" fmla="*/ 2042119 w 6769097"/>
              <a:gd name="connsiteY8" fmla="*/ 2280687 h 2480730"/>
              <a:gd name="connsiteX9" fmla="*/ 1327444 w 6769097"/>
              <a:gd name="connsiteY9" fmla="*/ 2480730 h 2480730"/>
              <a:gd name="connsiteX10" fmla="*/ 1218613 w 6769097"/>
              <a:gd name="connsiteY10" fmla="*/ 2270200 h 2480730"/>
              <a:gd name="connsiteX0" fmla="*/ 1218613 w 6571897"/>
              <a:gd name="connsiteY0" fmla="*/ 2290477 h 2501007"/>
              <a:gd name="connsiteX1" fmla="*/ 495492 w 6571897"/>
              <a:gd name="connsiteY1" fmla="*/ 2161716 h 2501007"/>
              <a:gd name="connsiteX2" fmla="*/ 134625 w 6571897"/>
              <a:gd name="connsiteY2" fmla="*/ 1834771 h 2501007"/>
              <a:gd name="connsiteX3" fmla="*/ 36881 w 6571897"/>
              <a:gd name="connsiteY3" fmla="*/ 793491 h 2501007"/>
              <a:gd name="connsiteX4" fmla="*/ 721307 w 6571897"/>
              <a:gd name="connsiteY4" fmla="*/ 55187 h 2501007"/>
              <a:gd name="connsiteX5" fmla="*/ 5609353 w 6571897"/>
              <a:gd name="connsiteY5" fmla="*/ 147521 h 2501007"/>
              <a:gd name="connsiteX6" fmla="*/ 6563360 w 6571897"/>
              <a:gd name="connsiteY6" fmla="*/ 894996 h 2501007"/>
              <a:gd name="connsiteX7" fmla="*/ 5950733 w 6571897"/>
              <a:gd name="connsiteY7" fmla="*/ 2128583 h 2501007"/>
              <a:gd name="connsiteX8" fmla="*/ 2042119 w 6571897"/>
              <a:gd name="connsiteY8" fmla="*/ 2300964 h 2501007"/>
              <a:gd name="connsiteX9" fmla="*/ 1327444 w 6571897"/>
              <a:gd name="connsiteY9" fmla="*/ 2501007 h 2501007"/>
              <a:gd name="connsiteX10" fmla="*/ 1218613 w 6571897"/>
              <a:gd name="connsiteY10" fmla="*/ 2290477 h 2501007"/>
              <a:gd name="connsiteX0" fmla="*/ 1218613 w 6567563"/>
              <a:gd name="connsiteY0" fmla="*/ 2246415 h 2456945"/>
              <a:gd name="connsiteX1" fmla="*/ 495492 w 6567563"/>
              <a:gd name="connsiteY1" fmla="*/ 2117654 h 2456945"/>
              <a:gd name="connsiteX2" fmla="*/ 134625 w 6567563"/>
              <a:gd name="connsiteY2" fmla="*/ 1790709 h 2456945"/>
              <a:gd name="connsiteX3" fmla="*/ 36881 w 6567563"/>
              <a:gd name="connsiteY3" fmla="*/ 749429 h 2456945"/>
              <a:gd name="connsiteX4" fmla="*/ 721307 w 6567563"/>
              <a:gd name="connsiteY4" fmla="*/ 11125 h 2456945"/>
              <a:gd name="connsiteX5" fmla="*/ 5483243 w 6567563"/>
              <a:gd name="connsiteY5" fmla="*/ 342289 h 2456945"/>
              <a:gd name="connsiteX6" fmla="*/ 6563360 w 6567563"/>
              <a:gd name="connsiteY6" fmla="*/ 850934 h 2456945"/>
              <a:gd name="connsiteX7" fmla="*/ 5950733 w 6567563"/>
              <a:gd name="connsiteY7" fmla="*/ 2084521 h 2456945"/>
              <a:gd name="connsiteX8" fmla="*/ 2042119 w 6567563"/>
              <a:gd name="connsiteY8" fmla="*/ 2256902 h 2456945"/>
              <a:gd name="connsiteX9" fmla="*/ 1327444 w 6567563"/>
              <a:gd name="connsiteY9" fmla="*/ 2456945 h 2456945"/>
              <a:gd name="connsiteX10" fmla="*/ 1218613 w 6567563"/>
              <a:gd name="connsiteY10" fmla="*/ 2246415 h 2456945"/>
              <a:gd name="connsiteX0" fmla="*/ 1261070 w 6608712"/>
              <a:gd name="connsiteY0" fmla="*/ 2071877 h 2282407"/>
              <a:gd name="connsiteX1" fmla="*/ 537949 w 6608712"/>
              <a:gd name="connsiteY1" fmla="*/ 1943116 h 2282407"/>
              <a:gd name="connsiteX2" fmla="*/ 177082 w 6608712"/>
              <a:gd name="connsiteY2" fmla="*/ 1616171 h 2282407"/>
              <a:gd name="connsiteX3" fmla="*/ 79338 w 6608712"/>
              <a:gd name="connsiteY3" fmla="*/ 574891 h 2282407"/>
              <a:gd name="connsiteX4" fmla="*/ 1347021 w 6608712"/>
              <a:gd name="connsiteY4" fmla="*/ 21487 h 2282407"/>
              <a:gd name="connsiteX5" fmla="*/ 5525700 w 6608712"/>
              <a:gd name="connsiteY5" fmla="*/ 167751 h 2282407"/>
              <a:gd name="connsiteX6" fmla="*/ 6605817 w 6608712"/>
              <a:gd name="connsiteY6" fmla="*/ 676396 h 2282407"/>
              <a:gd name="connsiteX7" fmla="*/ 5993190 w 6608712"/>
              <a:gd name="connsiteY7" fmla="*/ 1909983 h 2282407"/>
              <a:gd name="connsiteX8" fmla="*/ 2084576 w 6608712"/>
              <a:gd name="connsiteY8" fmla="*/ 2082364 h 2282407"/>
              <a:gd name="connsiteX9" fmla="*/ 1369901 w 6608712"/>
              <a:gd name="connsiteY9" fmla="*/ 2282407 h 2282407"/>
              <a:gd name="connsiteX10" fmla="*/ 1261070 w 6608712"/>
              <a:gd name="connsiteY10" fmla="*/ 2071877 h 2282407"/>
              <a:gd name="connsiteX0" fmla="*/ 1223256 w 6570898"/>
              <a:gd name="connsiteY0" fmla="*/ 2072393 h 2282923"/>
              <a:gd name="connsiteX1" fmla="*/ 500135 w 6570898"/>
              <a:gd name="connsiteY1" fmla="*/ 1943632 h 2282923"/>
              <a:gd name="connsiteX2" fmla="*/ 139268 w 6570898"/>
              <a:gd name="connsiteY2" fmla="*/ 1616687 h 2282923"/>
              <a:gd name="connsiteX3" fmla="*/ 88816 w 6570898"/>
              <a:gd name="connsiteY3" fmla="*/ 583111 h 2282923"/>
              <a:gd name="connsiteX4" fmla="*/ 1309207 w 6570898"/>
              <a:gd name="connsiteY4" fmla="*/ 22003 h 2282923"/>
              <a:gd name="connsiteX5" fmla="*/ 5487886 w 6570898"/>
              <a:gd name="connsiteY5" fmla="*/ 168267 h 2282923"/>
              <a:gd name="connsiteX6" fmla="*/ 6568003 w 6570898"/>
              <a:gd name="connsiteY6" fmla="*/ 676912 h 2282923"/>
              <a:gd name="connsiteX7" fmla="*/ 5955376 w 6570898"/>
              <a:gd name="connsiteY7" fmla="*/ 1910499 h 2282923"/>
              <a:gd name="connsiteX8" fmla="*/ 2046762 w 6570898"/>
              <a:gd name="connsiteY8" fmla="*/ 2082880 h 2282923"/>
              <a:gd name="connsiteX9" fmla="*/ 1332087 w 6570898"/>
              <a:gd name="connsiteY9" fmla="*/ 2282923 h 2282923"/>
              <a:gd name="connsiteX10" fmla="*/ 1223256 w 6570898"/>
              <a:gd name="connsiteY10" fmla="*/ 2072393 h 2282923"/>
              <a:gd name="connsiteX0" fmla="*/ 1223256 w 6602187"/>
              <a:gd name="connsiteY0" fmla="*/ 2076033 h 2286563"/>
              <a:gd name="connsiteX1" fmla="*/ 500135 w 6602187"/>
              <a:gd name="connsiteY1" fmla="*/ 1947272 h 2286563"/>
              <a:gd name="connsiteX2" fmla="*/ 139268 w 6602187"/>
              <a:gd name="connsiteY2" fmla="*/ 1620327 h 2286563"/>
              <a:gd name="connsiteX3" fmla="*/ 88816 w 6602187"/>
              <a:gd name="connsiteY3" fmla="*/ 586751 h 2286563"/>
              <a:gd name="connsiteX4" fmla="*/ 1309207 w 6602187"/>
              <a:gd name="connsiteY4" fmla="*/ 25643 h 2286563"/>
              <a:gd name="connsiteX5" fmla="*/ 5487886 w 6602187"/>
              <a:gd name="connsiteY5" fmla="*/ 171907 h 2286563"/>
              <a:gd name="connsiteX6" fmla="*/ 6599531 w 6602187"/>
              <a:gd name="connsiteY6" fmla="*/ 850044 h 2286563"/>
              <a:gd name="connsiteX7" fmla="*/ 5955376 w 6602187"/>
              <a:gd name="connsiteY7" fmla="*/ 1914139 h 2286563"/>
              <a:gd name="connsiteX8" fmla="*/ 2046762 w 6602187"/>
              <a:gd name="connsiteY8" fmla="*/ 2086520 h 2286563"/>
              <a:gd name="connsiteX9" fmla="*/ 1332087 w 6602187"/>
              <a:gd name="connsiteY9" fmla="*/ 2286563 h 2286563"/>
              <a:gd name="connsiteX10" fmla="*/ 1223256 w 6602187"/>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23012"/>
              <a:gd name="connsiteY0" fmla="*/ 2076033 h 2286563"/>
              <a:gd name="connsiteX1" fmla="*/ 500135 w 6623012"/>
              <a:gd name="connsiteY1" fmla="*/ 1947272 h 2286563"/>
              <a:gd name="connsiteX2" fmla="*/ 139268 w 6623012"/>
              <a:gd name="connsiteY2" fmla="*/ 1620327 h 2286563"/>
              <a:gd name="connsiteX3" fmla="*/ 88816 w 6623012"/>
              <a:gd name="connsiteY3" fmla="*/ 586751 h 2286563"/>
              <a:gd name="connsiteX4" fmla="*/ 1309207 w 6623012"/>
              <a:gd name="connsiteY4" fmla="*/ 25643 h 2286563"/>
              <a:gd name="connsiteX5" fmla="*/ 5487886 w 6623012"/>
              <a:gd name="connsiteY5" fmla="*/ 171907 h 2286563"/>
              <a:gd name="connsiteX6" fmla="*/ 6599531 w 6623012"/>
              <a:gd name="connsiteY6" fmla="*/ 850044 h 2286563"/>
              <a:gd name="connsiteX7" fmla="*/ 5955376 w 6623012"/>
              <a:gd name="connsiteY7" fmla="*/ 1914139 h 2286563"/>
              <a:gd name="connsiteX8" fmla="*/ 2046762 w 6623012"/>
              <a:gd name="connsiteY8" fmla="*/ 2086520 h 2286563"/>
              <a:gd name="connsiteX9" fmla="*/ 1332087 w 6623012"/>
              <a:gd name="connsiteY9" fmla="*/ 2286563 h 2286563"/>
              <a:gd name="connsiteX10" fmla="*/ 1223256 w 6623012"/>
              <a:gd name="connsiteY10" fmla="*/ 2076033 h 2286563"/>
              <a:gd name="connsiteX0" fmla="*/ 1223256 w 6600330"/>
              <a:gd name="connsiteY0" fmla="*/ 2076033 h 2286563"/>
              <a:gd name="connsiteX1" fmla="*/ 500135 w 6600330"/>
              <a:gd name="connsiteY1" fmla="*/ 1947272 h 2286563"/>
              <a:gd name="connsiteX2" fmla="*/ 139268 w 6600330"/>
              <a:gd name="connsiteY2" fmla="*/ 1620327 h 2286563"/>
              <a:gd name="connsiteX3" fmla="*/ 88816 w 6600330"/>
              <a:gd name="connsiteY3" fmla="*/ 586751 h 2286563"/>
              <a:gd name="connsiteX4" fmla="*/ 1309207 w 6600330"/>
              <a:gd name="connsiteY4" fmla="*/ 25643 h 2286563"/>
              <a:gd name="connsiteX5" fmla="*/ 5487886 w 6600330"/>
              <a:gd name="connsiteY5" fmla="*/ 171907 h 2286563"/>
              <a:gd name="connsiteX6" fmla="*/ 6599531 w 6600330"/>
              <a:gd name="connsiteY6" fmla="*/ 850044 h 2286563"/>
              <a:gd name="connsiteX7" fmla="*/ 5955376 w 6600330"/>
              <a:gd name="connsiteY7" fmla="*/ 1914139 h 2286563"/>
              <a:gd name="connsiteX8" fmla="*/ 2046762 w 6600330"/>
              <a:gd name="connsiteY8" fmla="*/ 2086520 h 2286563"/>
              <a:gd name="connsiteX9" fmla="*/ 1332087 w 6600330"/>
              <a:gd name="connsiteY9" fmla="*/ 2286563 h 2286563"/>
              <a:gd name="connsiteX10" fmla="*/ 1223256 w 6600330"/>
              <a:gd name="connsiteY10" fmla="*/ 2076033 h 2286563"/>
              <a:gd name="connsiteX0" fmla="*/ 1223256 w 6600330"/>
              <a:gd name="connsiteY0" fmla="*/ 2077382 h 2287912"/>
              <a:gd name="connsiteX1" fmla="*/ 500135 w 6600330"/>
              <a:gd name="connsiteY1" fmla="*/ 1948621 h 2287912"/>
              <a:gd name="connsiteX2" fmla="*/ 139268 w 6600330"/>
              <a:gd name="connsiteY2" fmla="*/ 1621676 h 2287912"/>
              <a:gd name="connsiteX3" fmla="*/ 88816 w 6600330"/>
              <a:gd name="connsiteY3" fmla="*/ 588100 h 2287912"/>
              <a:gd name="connsiteX4" fmla="*/ 1309207 w 6600330"/>
              <a:gd name="connsiteY4" fmla="*/ 26992 h 2287912"/>
              <a:gd name="connsiteX5" fmla="*/ 5487886 w 6600330"/>
              <a:gd name="connsiteY5" fmla="*/ 173256 h 2287912"/>
              <a:gd name="connsiteX6" fmla="*/ 6599531 w 6600330"/>
              <a:gd name="connsiteY6" fmla="*/ 905322 h 2287912"/>
              <a:gd name="connsiteX7" fmla="*/ 5955376 w 6600330"/>
              <a:gd name="connsiteY7" fmla="*/ 1915488 h 2287912"/>
              <a:gd name="connsiteX8" fmla="*/ 2046762 w 6600330"/>
              <a:gd name="connsiteY8" fmla="*/ 2087869 h 2287912"/>
              <a:gd name="connsiteX9" fmla="*/ 1332087 w 6600330"/>
              <a:gd name="connsiteY9" fmla="*/ 2287912 h 2287912"/>
              <a:gd name="connsiteX10" fmla="*/ 1223256 w 6600330"/>
              <a:gd name="connsiteY10" fmla="*/ 2077382 h 2287912"/>
              <a:gd name="connsiteX0" fmla="*/ 1236982 w 6614056"/>
              <a:gd name="connsiteY0" fmla="*/ 2077382 h 2287912"/>
              <a:gd name="connsiteX1" fmla="*/ 513861 w 6614056"/>
              <a:gd name="connsiteY1" fmla="*/ 1948621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236982 w 6614056"/>
              <a:gd name="connsiteY0" fmla="*/ 2077382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236982 w 6614056"/>
              <a:gd name="connsiteY10" fmla="*/ 2077382 h 2287912"/>
              <a:gd name="connsiteX0" fmla="*/ 1325239 w 6614056"/>
              <a:gd name="connsiteY0" fmla="*/ 2062693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25239 w 6614056"/>
              <a:gd name="connsiteY10" fmla="*/ 2062693 h 2287912"/>
              <a:gd name="connsiteX0" fmla="*/ 1350455 w 6614056"/>
              <a:gd name="connsiteY0" fmla="*/ 2033314 h 2287912"/>
              <a:gd name="connsiteX1" fmla="*/ 513862 w 6614056"/>
              <a:gd name="connsiteY1" fmla="*/ 1867830 h 2287912"/>
              <a:gd name="connsiteX2" fmla="*/ 115170 w 6614056"/>
              <a:gd name="connsiteY2" fmla="*/ 1423371 h 2287912"/>
              <a:gd name="connsiteX3" fmla="*/ 102542 w 6614056"/>
              <a:gd name="connsiteY3" fmla="*/ 588100 h 2287912"/>
              <a:gd name="connsiteX4" fmla="*/ 1322933 w 6614056"/>
              <a:gd name="connsiteY4" fmla="*/ 26992 h 2287912"/>
              <a:gd name="connsiteX5" fmla="*/ 5501612 w 6614056"/>
              <a:gd name="connsiteY5" fmla="*/ 173256 h 2287912"/>
              <a:gd name="connsiteX6" fmla="*/ 6613257 w 6614056"/>
              <a:gd name="connsiteY6" fmla="*/ 905322 h 2287912"/>
              <a:gd name="connsiteX7" fmla="*/ 5969102 w 6614056"/>
              <a:gd name="connsiteY7" fmla="*/ 1915488 h 2287912"/>
              <a:gd name="connsiteX8" fmla="*/ 2060488 w 6614056"/>
              <a:gd name="connsiteY8" fmla="*/ 2087869 h 2287912"/>
              <a:gd name="connsiteX9" fmla="*/ 1345813 w 6614056"/>
              <a:gd name="connsiteY9" fmla="*/ 2287912 h 2287912"/>
              <a:gd name="connsiteX10" fmla="*/ 1350455 w 6614056"/>
              <a:gd name="connsiteY10" fmla="*/ 2033314 h 2287912"/>
              <a:gd name="connsiteX0" fmla="*/ 1351015 w 6614616"/>
              <a:gd name="connsiteY0" fmla="*/ 2033314 h 2287912"/>
              <a:gd name="connsiteX1" fmla="*/ 527030 w 6614616"/>
              <a:gd name="connsiteY1" fmla="*/ 1816418 h 2287912"/>
              <a:gd name="connsiteX2" fmla="*/ 115730 w 6614616"/>
              <a:gd name="connsiteY2" fmla="*/ 1423371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1015 w 6614616"/>
              <a:gd name="connsiteY0" fmla="*/ 2033314 h 2287912"/>
              <a:gd name="connsiteX1" fmla="*/ 527030 w 6614616"/>
              <a:gd name="connsiteY1" fmla="*/ 1816418 h 2287912"/>
              <a:gd name="connsiteX2" fmla="*/ 115730 w 6614616"/>
              <a:gd name="connsiteY2" fmla="*/ 1342580 h 2287912"/>
              <a:gd name="connsiteX3" fmla="*/ 103102 w 6614616"/>
              <a:gd name="connsiteY3" fmla="*/ 588100 h 2287912"/>
              <a:gd name="connsiteX4" fmla="*/ 1323493 w 6614616"/>
              <a:gd name="connsiteY4" fmla="*/ 26992 h 2287912"/>
              <a:gd name="connsiteX5" fmla="*/ 5502172 w 6614616"/>
              <a:gd name="connsiteY5" fmla="*/ 173256 h 2287912"/>
              <a:gd name="connsiteX6" fmla="*/ 6613817 w 6614616"/>
              <a:gd name="connsiteY6" fmla="*/ 905322 h 2287912"/>
              <a:gd name="connsiteX7" fmla="*/ 5969662 w 6614616"/>
              <a:gd name="connsiteY7" fmla="*/ 1915488 h 2287912"/>
              <a:gd name="connsiteX8" fmla="*/ 2061048 w 6614616"/>
              <a:gd name="connsiteY8" fmla="*/ 2087869 h 2287912"/>
              <a:gd name="connsiteX9" fmla="*/ 1346373 w 6614616"/>
              <a:gd name="connsiteY9" fmla="*/ 2287912 h 2287912"/>
              <a:gd name="connsiteX10" fmla="*/ 1351015 w 6614616"/>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8038 w 6621639"/>
              <a:gd name="connsiteY0" fmla="*/ 2033314 h 2287912"/>
              <a:gd name="connsiteX1" fmla="*/ 534053 w 6621639"/>
              <a:gd name="connsiteY1" fmla="*/ 1816418 h 2287912"/>
              <a:gd name="connsiteX2" fmla="*/ 122753 w 6621639"/>
              <a:gd name="connsiteY2" fmla="*/ 1342580 h 2287912"/>
              <a:gd name="connsiteX3" fmla="*/ 110125 w 6621639"/>
              <a:gd name="connsiteY3" fmla="*/ 588100 h 2287912"/>
              <a:gd name="connsiteX4" fmla="*/ 1330516 w 6621639"/>
              <a:gd name="connsiteY4" fmla="*/ 26992 h 2287912"/>
              <a:gd name="connsiteX5" fmla="*/ 5509195 w 6621639"/>
              <a:gd name="connsiteY5" fmla="*/ 173256 h 2287912"/>
              <a:gd name="connsiteX6" fmla="*/ 6620840 w 6621639"/>
              <a:gd name="connsiteY6" fmla="*/ 905322 h 2287912"/>
              <a:gd name="connsiteX7" fmla="*/ 5976685 w 6621639"/>
              <a:gd name="connsiteY7" fmla="*/ 1915488 h 2287912"/>
              <a:gd name="connsiteX8" fmla="*/ 2068071 w 6621639"/>
              <a:gd name="connsiteY8" fmla="*/ 2087869 h 2287912"/>
              <a:gd name="connsiteX9" fmla="*/ 1353396 w 6621639"/>
              <a:gd name="connsiteY9" fmla="*/ 2287912 h 2287912"/>
              <a:gd name="connsiteX10" fmla="*/ 1358038 w 6621639"/>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060489 w 6614057"/>
              <a:gd name="connsiteY8" fmla="*/ 2087869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123530 w 6614057"/>
              <a:gd name="connsiteY8" fmla="*/ 2058491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5969103 w 6614057"/>
              <a:gd name="connsiteY7" fmla="*/ 191548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6451"/>
              <a:gd name="connsiteY0" fmla="*/ 2033314 h 2287912"/>
              <a:gd name="connsiteX1" fmla="*/ 513863 w 6616451"/>
              <a:gd name="connsiteY1" fmla="*/ 1765006 h 2287912"/>
              <a:gd name="connsiteX2" fmla="*/ 115171 w 6616451"/>
              <a:gd name="connsiteY2" fmla="*/ 1342580 h 2287912"/>
              <a:gd name="connsiteX3" fmla="*/ 102543 w 6616451"/>
              <a:gd name="connsiteY3" fmla="*/ 588100 h 2287912"/>
              <a:gd name="connsiteX4" fmla="*/ 1322934 w 6616451"/>
              <a:gd name="connsiteY4" fmla="*/ 26992 h 2287912"/>
              <a:gd name="connsiteX5" fmla="*/ 5501613 w 6616451"/>
              <a:gd name="connsiteY5" fmla="*/ 173256 h 2287912"/>
              <a:gd name="connsiteX6" fmla="*/ 6613258 w 6616451"/>
              <a:gd name="connsiteY6" fmla="*/ 905322 h 2287912"/>
              <a:gd name="connsiteX7" fmla="*/ 6032145 w 6616451"/>
              <a:gd name="connsiteY7" fmla="*/ 1856731 h 2287912"/>
              <a:gd name="connsiteX8" fmla="*/ 2224395 w 6616451"/>
              <a:gd name="connsiteY8" fmla="*/ 2029112 h 2287912"/>
              <a:gd name="connsiteX9" fmla="*/ 1345814 w 6616451"/>
              <a:gd name="connsiteY9" fmla="*/ 2287912 h 2287912"/>
              <a:gd name="connsiteX10" fmla="*/ 1350456 w 6616451"/>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32145 w 6614057"/>
              <a:gd name="connsiteY7" fmla="*/ 1856731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4057"/>
              <a:gd name="connsiteY0" fmla="*/ 2033314 h 2287912"/>
              <a:gd name="connsiteX1" fmla="*/ 513863 w 6614057"/>
              <a:gd name="connsiteY1" fmla="*/ 1765006 h 2287912"/>
              <a:gd name="connsiteX2" fmla="*/ 115171 w 6614057"/>
              <a:gd name="connsiteY2" fmla="*/ 1342580 h 2287912"/>
              <a:gd name="connsiteX3" fmla="*/ 102543 w 6614057"/>
              <a:gd name="connsiteY3" fmla="*/ 588100 h 2287912"/>
              <a:gd name="connsiteX4" fmla="*/ 1322934 w 6614057"/>
              <a:gd name="connsiteY4" fmla="*/ 26992 h 2287912"/>
              <a:gd name="connsiteX5" fmla="*/ 5501613 w 6614057"/>
              <a:gd name="connsiteY5" fmla="*/ 173256 h 2287912"/>
              <a:gd name="connsiteX6" fmla="*/ 6613258 w 6614057"/>
              <a:gd name="connsiteY6" fmla="*/ 905322 h 2287912"/>
              <a:gd name="connsiteX7" fmla="*/ 6019537 w 6614057"/>
              <a:gd name="connsiteY7" fmla="*/ 1805318 h 2287912"/>
              <a:gd name="connsiteX8" fmla="*/ 2224395 w 6614057"/>
              <a:gd name="connsiteY8" fmla="*/ 2029112 h 2287912"/>
              <a:gd name="connsiteX9" fmla="*/ 1345814 w 6614057"/>
              <a:gd name="connsiteY9" fmla="*/ 2287912 h 2287912"/>
              <a:gd name="connsiteX10" fmla="*/ 1350456 w 6614057"/>
              <a:gd name="connsiteY10" fmla="*/ 2033314 h 2287912"/>
              <a:gd name="connsiteX0" fmla="*/ 1350456 w 6613258"/>
              <a:gd name="connsiteY0" fmla="*/ 2033314 h 2287912"/>
              <a:gd name="connsiteX1" fmla="*/ 513863 w 6613258"/>
              <a:gd name="connsiteY1" fmla="*/ 1765006 h 2287912"/>
              <a:gd name="connsiteX2" fmla="*/ 115171 w 6613258"/>
              <a:gd name="connsiteY2" fmla="*/ 1342580 h 2287912"/>
              <a:gd name="connsiteX3" fmla="*/ 102543 w 6613258"/>
              <a:gd name="connsiteY3" fmla="*/ 588100 h 2287912"/>
              <a:gd name="connsiteX4" fmla="*/ 1322934 w 6613258"/>
              <a:gd name="connsiteY4" fmla="*/ 26992 h 2287912"/>
              <a:gd name="connsiteX5" fmla="*/ 5501613 w 6613258"/>
              <a:gd name="connsiteY5" fmla="*/ 173256 h 2287912"/>
              <a:gd name="connsiteX6" fmla="*/ 6613258 w 6613258"/>
              <a:gd name="connsiteY6" fmla="*/ 905322 h 2287912"/>
              <a:gd name="connsiteX7" fmla="*/ 6019537 w 6613258"/>
              <a:gd name="connsiteY7" fmla="*/ 1805318 h 2287912"/>
              <a:gd name="connsiteX8" fmla="*/ 2224395 w 6613258"/>
              <a:gd name="connsiteY8" fmla="*/ 2029112 h 2287912"/>
              <a:gd name="connsiteX9" fmla="*/ 1345814 w 6613258"/>
              <a:gd name="connsiteY9" fmla="*/ 2287912 h 2287912"/>
              <a:gd name="connsiteX10" fmla="*/ 1350456 w 6613258"/>
              <a:gd name="connsiteY10" fmla="*/ 2033314 h 2287912"/>
              <a:gd name="connsiteX0" fmla="*/ 1352720 w 6615522"/>
              <a:gd name="connsiteY0" fmla="*/ 2033314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52720 w 6615522"/>
              <a:gd name="connsiteY10" fmla="*/ 2033314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0545 w 6615522"/>
              <a:gd name="connsiteY0" fmla="*/ 2011281 h 2287912"/>
              <a:gd name="connsiteX1" fmla="*/ 566558 w 6615522"/>
              <a:gd name="connsiteY1" fmla="*/ 1742972 h 2287912"/>
              <a:gd name="connsiteX2" fmla="*/ 117435 w 6615522"/>
              <a:gd name="connsiteY2" fmla="*/ 1342580 h 2287912"/>
              <a:gd name="connsiteX3" fmla="*/ 104807 w 6615522"/>
              <a:gd name="connsiteY3" fmla="*/ 588100 h 2287912"/>
              <a:gd name="connsiteX4" fmla="*/ 1325198 w 6615522"/>
              <a:gd name="connsiteY4" fmla="*/ 26992 h 2287912"/>
              <a:gd name="connsiteX5" fmla="*/ 5503877 w 6615522"/>
              <a:gd name="connsiteY5" fmla="*/ 173256 h 2287912"/>
              <a:gd name="connsiteX6" fmla="*/ 6615522 w 6615522"/>
              <a:gd name="connsiteY6" fmla="*/ 905322 h 2287912"/>
              <a:gd name="connsiteX7" fmla="*/ 6021801 w 6615522"/>
              <a:gd name="connsiteY7" fmla="*/ 1805318 h 2287912"/>
              <a:gd name="connsiteX8" fmla="*/ 2226659 w 6615522"/>
              <a:gd name="connsiteY8" fmla="*/ 2029112 h 2287912"/>
              <a:gd name="connsiteX9" fmla="*/ 1348078 w 6615522"/>
              <a:gd name="connsiteY9" fmla="*/ 2287912 h 2287912"/>
              <a:gd name="connsiteX10" fmla="*/ 1390545 w 6615522"/>
              <a:gd name="connsiteY10" fmla="*/ 2011281 h 2287912"/>
              <a:gd name="connsiteX0" fmla="*/ 1392284 w 6617261"/>
              <a:gd name="connsiteY0" fmla="*/ 2011281 h 2287912"/>
              <a:gd name="connsiteX1" fmla="*/ 606122 w 6617261"/>
              <a:gd name="connsiteY1" fmla="*/ 1728283 h 2287912"/>
              <a:gd name="connsiteX2" fmla="*/ 119174 w 6617261"/>
              <a:gd name="connsiteY2" fmla="*/ 1342580 h 2287912"/>
              <a:gd name="connsiteX3" fmla="*/ 106546 w 6617261"/>
              <a:gd name="connsiteY3" fmla="*/ 588100 h 2287912"/>
              <a:gd name="connsiteX4" fmla="*/ 1326937 w 6617261"/>
              <a:gd name="connsiteY4" fmla="*/ 26992 h 2287912"/>
              <a:gd name="connsiteX5" fmla="*/ 5505616 w 6617261"/>
              <a:gd name="connsiteY5" fmla="*/ 173256 h 2287912"/>
              <a:gd name="connsiteX6" fmla="*/ 6617261 w 6617261"/>
              <a:gd name="connsiteY6" fmla="*/ 905322 h 2287912"/>
              <a:gd name="connsiteX7" fmla="*/ 6023540 w 6617261"/>
              <a:gd name="connsiteY7" fmla="*/ 1805318 h 2287912"/>
              <a:gd name="connsiteX8" fmla="*/ 2228398 w 6617261"/>
              <a:gd name="connsiteY8" fmla="*/ 2029112 h 2287912"/>
              <a:gd name="connsiteX9" fmla="*/ 1349817 w 6617261"/>
              <a:gd name="connsiteY9" fmla="*/ 2287912 h 2287912"/>
              <a:gd name="connsiteX10" fmla="*/ 1392284 w 6617261"/>
              <a:gd name="connsiteY10" fmla="*/ 2011281 h 2287912"/>
              <a:gd name="connsiteX0" fmla="*/ 1382461 w 6607438"/>
              <a:gd name="connsiteY0" fmla="*/ 2011281 h 2287912"/>
              <a:gd name="connsiteX1" fmla="*/ 596299 w 6607438"/>
              <a:gd name="connsiteY1" fmla="*/ 1728283 h 2287912"/>
              <a:gd name="connsiteX2" fmla="*/ 134568 w 6607438"/>
              <a:gd name="connsiteY2" fmla="*/ 1291168 h 2287912"/>
              <a:gd name="connsiteX3" fmla="*/ 96723 w 6607438"/>
              <a:gd name="connsiteY3" fmla="*/ 588100 h 2287912"/>
              <a:gd name="connsiteX4" fmla="*/ 1317114 w 6607438"/>
              <a:gd name="connsiteY4" fmla="*/ 26992 h 2287912"/>
              <a:gd name="connsiteX5" fmla="*/ 5495793 w 6607438"/>
              <a:gd name="connsiteY5" fmla="*/ 173256 h 2287912"/>
              <a:gd name="connsiteX6" fmla="*/ 6607438 w 6607438"/>
              <a:gd name="connsiteY6" fmla="*/ 905322 h 2287912"/>
              <a:gd name="connsiteX7" fmla="*/ 6013717 w 6607438"/>
              <a:gd name="connsiteY7" fmla="*/ 1805318 h 2287912"/>
              <a:gd name="connsiteX8" fmla="*/ 2218575 w 6607438"/>
              <a:gd name="connsiteY8" fmla="*/ 2029112 h 2287912"/>
              <a:gd name="connsiteX9" fmla="*/ 1339994 w 6607438"/>
              <a:gd name="connsiteY9" fmla="*/ 2287912 h 2287912"/>
              <a:gd name="connsiteX10" fmla="*/ 1382461 w 6607438"/>
              <a:gd name="connsiteY10" fmla="*/ 2011281 h 2287912"/>
              <a:gd name="connsiteX0" fmla="*/ 1346619 w 6571596"/>
              <a:gd name="connsiteY0" fmla="*/ 2009705 h 2286336"/>
              <a:gd name="connsiteX1" fmla="*/ 560457 w 6571596"/>
              <a:gd name="connsiteY1" fmla="*/ 1726707 h 2286336"/>
              <a:gd name="connsiteX2" fmla="*/ 98726 w 6571596"/>
              <a:gd name="connsiteY2" fmla="*/ 1289592 h 2286336"/>
              <a:gd name="connsiteX3" fmla="*/ 111313 w 6571596"/>
              <a:gd name="connsiteY3" fmla="*/ 564490 h 2286336"/>
              <a:gd name="connsiteX4" fmla="*/ 1281272 w 6571596"/>
              <a:gd name="connsiteY4" fmla="*/ 25416 h 2286336"/>
              <a:gd name="connsiteX5" fmla="*/ 5459951 w 6571596"/>
              <a:gd name="connsiteY5" fmla="*/ 171680 h 2286336"/>
              <a:gd name="connsiteX6" fmla="*/ 6571596 w 6571596"/>
              <a:gd name="connsiteY6" fmla="*/ 903746 h 2286336"/>
              <a:gd name="connsiteX7" fmla="*/ 5977875 w 6571596"/>
              <a:gd name="connsiteY7" fmla="*/ 1803742 h 2286336"/>
              <a:gd name="connsiteX8" fmla="*/ 2182733 w 6571596"/>
              <a:gd name="connsiteY8" fmla="*/ 2027536 h 2286336"/>
              <a:gd name="connsiteX9" fmla="*/ 1304152 w 6571596"/>
              <a:gd name="connsiteY9" fmla="*/ 2286336 h 2286336"/>
              <a:gd name="connsiteX10" fmla="*/ 1346619 w 6571596"/>
              <a:gd name="connsiteY10" fmla="*/ 2009705 h 2286336"/>
              <a:gd name="connsiteX0" fmla="*/ 1335993 w 6560970"/>
              <a:gd name="connsiteY0" fmla="*/ 2009705 h 2286336"/>
              <a:gd name="connsiteX1" fmla="*/ 549831 w 6560970"/>
              <a:gd name="connsiteY1" fmla="*/ 1726707 h 2286336"/>
              <a:gd name="connsiteX2" fmla="*/ 88100 w 6560970"/>
              <a:gd name="connsiteY2" fmla="*/ 1289592 h 2286336"/>
              <a:gd name="connsiteX3" fmla="*/ 100687 w 6560970"/>
              <a:gd name="connsiteY3" fmla="*/ 564490 h 2286336"/>
              <a:gd name="connsiteX4" fmla="*/ 1270646 w 6560970"/>
              <a:gd name="connsiteY4" fmla="*/ 25416 h 2286336"/>
              <a:gd name="connsiteX5" fmla="*/ 5449325 w 6560970"/>
              <a:gd name="connsiteY5" fmla="*/ 171680 h 2286336"/>
              <a:gd name="connsiteX6" fmla="*/ 6560970 w 6560970"/>
              <a:gd name="connsiteY6" fmla="*/ 903746 h 2286336"/>
              <a:gd name="connsiteX7" fmla="*/ 5967249 w 6560970"/>
              <a:gd name="connsiteY7" fmla="*/ 1803742 h 2286336"/>
              <a:gd name="connsiteX8" fmla="*/ 2172107 w 6560970"/>
              <a:gd name="connsiteY8" fmla="*/ 2027536 h 2286336"/>
              <a:gd name="connsiteX9" fmla="*/ 1293526 w 6560970"/>
              <a:gd name="connsiteY9" fmla="*/ 2286336 h 2286336"/>
              <a:gd name="connsiteX10" fmla="*/ 1335993 w 6560970"/>
              <a:gd name="connsiteY10" fmla="*/ 2009705 h 2286336"/>
              <a:gd name="connsiteX0" fmla="*/ 1320449 w 6545426"/>
              <a:gd name="connsiteY0" fmla="*/ 2009705 h 2286336"/>
              <a:gd name="connsiteX1" fmla="*/ 534287 w 6545426"/>
              <a:gd name="connsiteY1" fmla="*/ 1726707 h 2286336"/>
              <a:gd name="connsiteX2" fmla="*/ 72556 w 6545426"/>
              <a:gd name="connsiteY2" fmla="*/ 1289592 h 2286336"/>
              <a:gd name="connsiteX3" fmla="*/ 85143 w 6545426"/>
              <a:gd name="connsiteY3" fmla="*/ 564490 h 2286336"/>
              <a:gd name="connsiteX4" fmla="*/ 1255102 w 6545426"/>
              <a:gd name="connsiteY4" fmla="*/ 25416 h 2286336"/>
              <a:gd name="connsiteX5" fmla="*/ 5433781 w 6545426"/>
              <a:gd name="connsiteY5" fmla="*/ 171680 h 2286336"/>
              <a:gd name="connsiteX6" fmla="*/ 6545426 w 6545426"/>
              <a:gd name="connsiteY6" fmla="*/ 903746 h 2286336"/>
              <a:gd name="connsiteX7" fmla="*/ 5951705 w 6545426"/>
              <a:gd name="connsiteY7" fmla="*/ 1803742 h 2286336"/>
              <a:gd name="connsiteX8" fmla="*/ 2156563 w 6545426"/>
              <a:gd name="connsiteY8" fmla="*/ 2027536 h 2286336"/>
              <a:gd name="connsiteX9" fmla="*/ 1277982 w 6545426"/>
              <a:gd name="connsiteY9" fmla="*/ 2286336 h 2286336"/>
              <a:gd name="connsiteX10" fmla="*/ 1320449 w 6545426"/>
              <a:gd name="connsiteY10" fmla="*/ 2009705 h 2286336"/>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350191 w 6575168"/>
              <a:gd name="connsiteY0" fmla="*/ 2028838 h 2305469"/>
              <a:gd name="connsiteX1" fmla="*/ 564029 w 6575168"/>
              <a:gd name="connsiteY1" fmla="*/ 1745840 h 2305469"/>
              <a:gd name="connsiteX2" fmla="*/ 102298 w 6575168"/>
              <a:gd name="connsiteY2" fmla="*/ 1308725 h 2305469"/>
              <a:gd name="connsiteX3" fmla="*/ 114885 w 6575168"/>
              <a:gd name="connsiteY3" fmla="*/ 583623 h 2305469"/>
              <a:gd name="connsiteX4" fmla="*/ 1335277 w 6575168"/>
              <a:gd name="connsiteY4" fmla="*/ 22515 h 2305469"/>
              <a:gd name="connsiteX5" fmla="*/ 5463523 w 6575168"/>
              <a:gd name="connsiteY5" fmla="*/ 190813 h 2305469"/>
              <a:gd name="connsiteX6" fmla="*/ 6575168 w 6575168"/>
              <a:gd name="connsiteY6" fmla="*/ 922879 h 2305469"/>
              <a:gd name="connsiteX7" fmla="*/ 5981447 w 6575168"/>
              <a:gd name="connsiteY7" fmla="*/ 1822875 h 2305469"/>
              <a:gd name="connsiteX8" fmla="*/ 2186305 w 6575168"/>
              <a:gd name="connsiteY8" fmla="*/ 2046669 h 2305469"/>
              <a:gd name="connsiteX9" fmla="*/ 1307724 w 6575168"/>
              <a:gd name="connsiteY9" fmla="*/ 2305469 h 2305469"/>
              <a:gd name="connsiteX10" fmla="*/ 1350191 w 6575168"/>
              <a:gd name="connsiteY10" fmla="*/ 2028838 h 2305469"/>
              <a:gd name="connsiteX0" fmla="*/ 1261706 w 6486683"/>
              <a:gd name="connsiteY0" fmla="*/ 2028838 h 2305469"/>
              <a:gd name="connsiteX1" fmla="*/ 475544 w 6486683"/>
              <a:gd name="connsiteY1" fmla="*/ 1745840 h 2305469"/>
              <a:gd name="connsiteX2" fmla="*/ 26400 w 6486683"/>
              <a:gd name="connsiteY2" fmla="*/ 583623 h 2305469"/>
              <a:gd name="connsiteX3" fmla="*/ 1246792 w 6486683"/>
              <a:gd name="connsiteY3" fmla="*/ 22515 h 2305469"/>
              <a:gd name="connsiteX4" fmla="*/ 5375038 w 6486683"/>
              <a:gd name="connsiteY4" fmla="*/ 190813 h 2305469"/>
              <a:gd name="connsiteX5" fmla="*/ 6486683 w 6486683"/>
              <a:gd name="connsiteY5" fmla="*/ 922879 h 2305469"/>
              <a:gd name="connsiteX6" fmla="*/ 5892962 w 6486683"/>
              <a:gd name="connsiteY6" fmla="*/ 1822875 h 2305469"/>
              <a:gd name="connsiteX7" fmla="*/ 2097820 w 6486683"/>
              <a:gd name="connsiteY7" fmla="*/ 2046669 h 2305469"/>
              <a:gd name="connsiteX8" fmla="*/ 1219239 w 6486683"/>
              <a:gd name="connsiteY8" fmla="*/ 2305469 h 2305469"/>
              <a:gd name="connsiteX9" fmla="*/ 1261706 w 6486683"/>
              <a:gd name="connsiteY9" fmla="*/ 2028838 h 2305469"/>
              <a:gd name="connsiteX0" fmla="*/ 1278912 w 6503889"/>
              <a:gd name="connsiteY0" fmla="*/ 2028838 h 2305469"/>
              <a:gd name="connsiteX1" fmla="*/ 366669 w 6503889"/>
              <a:gd name="connsiteY1" fmla="*/ 1650360 h 2305469"/>
              <a:gd name="connsiteX2" fmla="*/ 43606 w 6503889"/>
              <a:gd name="connsiteY2" fmla="*/ 583623 h 2305469"/>
              <a:gd name="connsiteX3" fmla="*/ 1263998 w 6503889"/>
              <a:gd name="connsiteY3" fmla="*/ 22515 h 2305469"/>
              <a:gd name="connsiteX4" fmla="*/ 5392244 w 6503889"/>
              <a:gd name="connsiteY4" fmla="*/ 190813 h 2305469"/>
              <a:gd name="connsiteX5" fmla="*/ 6503889 w 6503889"/>
              <a:gd name="connsiteY5" fmla="*/ 922879 h 2305469"/>
              <a:gd name="connsiteX6" fmla="*/ 5910168 w 6503889"/>
              <a:gd name="connsiteY6" fmla="*/ 1822875 h 2305469"/>
              <a:gd name="connsiteX7" fmla="*/ 2115026 w 6503889"/>
              <a:gd name="connsiteY7" fmla="*/ 2046669 h 2305469"/>
              <a:gd name="connsiteX8" fmla="*/ 1236445 w 6503889"/>
              <a:gd name="connsiteY8" fmla="*/ 2305469 h 2305469"/>
              <a:gd name="connsiteX9" fmla="*/ 1278912 w 6503889"/>
              <a:gd name="connsiteY9" fmla="*/ 2028838 h 2305469"/>
              <a:gd name="connsiteX0" fmla="*/ 1306915 w 6531892"/>
              <a:gd name="connsiteY0" fmla="*/ 2028838 h 2305469"/>
              <a:gd name="connsiteX1" fmla="*/ 268591 w 6531892"/>
              <a:gd name="connsiteY1" fmla="*/ 1643015 h 2305469"/>
              <a:gd name="connsiteX2" fmla="*/ 71609 w 6531892"/>
              <a:gd name="connsiteY2" fmla="*/ 583623 h 2305469"/>
              <a:gd name="connsiteX3" fmla="*/ 1292001 w 6531892"/>
              <a:gd name="connsiteY3" fmla="*/ 22515 h 2305469"/>
              <a:gd name="connsiteX4" fmla="*/ 5420247 w 6531892"/>
              <a:gd name="connsiteY4" fmla="*/ 190813 h 2305469"/>
              <a:gd name="connsiteX5" fmla="*/ 6531892 w 6531892"/>
              <a:gd name="connsiteY5" fmla="*/ 922879 h 2305469"/>
              <a:gd name="connsiteX6" fmla="*/ 5938171 w 6531892"/>
              <a:gd name="connsiteY6" fmla="*/ 1822875 h 2305469"/>
              <a:gd name="connsiteX7" fmla="*/ 2143029 w 6531892"/>
              <a:gd name="connsiteY7" fmla="*/ 2046669 h 2305469"/>
              <a:gd name="connsiteX8" fmla="*/ 1264448 w 6531892"/>
              <a:gd name="connsiteY8" fmla="*/ 2305469 h 2305469"/>
              <a:gd name="connsiteX9" fmla="*/ 1306915 w 6531892"/>
              <a:gd name="connsiteY9" fmla="*/ 2028838 h 2305469"/>
              <a:gd name="connsiteX0" fmla="*/ 1322733 w 6547710"/>
              <a:gd name="connsiteY0" fmla="*/ 2028838 h 2305469"/>
              <a:gd name="connsiteX1" fmla="*/ 284409 w 6547710"/>
              <a:gd name="connsiteY1" fmla="*/ 1643015 h 2305469"/>
              <a:gd name="connsiteX2" fmla="*/ 87427 w 6547710"/>
              <a:gd name="connsiteY2" fmla="*/ 583623 h 2305469"/>
              <a:gd name="connsiteX3" fmla="*/ 1307819 w 6547710"/>
              <a:gd name="connsiteY3" fmla="*/ 22515 h 2305469"/>
              <a:gd name="connsiteX4" fmla="*/ 5436065 w 6547710"/>
              <a:gd name="connsiteY4" fmla="*/ 190813 h 2305469"/>
              <a:gd name="connsiteX5" fmla="*/ 6547710 w 6547710"/>
              <a:gd name="connsiteY5" fmla="*/ 922879 h 2305469"/>
              <a:gd name="connsiteX6" fmla="*/ 5953989 w 6547710"/>
              <a:gd name="connsiteY6" fmla="*/ 1822875 h 2305469"/>
              <a:gd name="connsiteX7" fmla="*/ 2158847 w 6547710"/>
              <a:gd name="connsiteY7" fmla="*/ 2046669 h 2305469"/>
              <a:gd name="connsiteX8" fmla="*/ 1280266 w 6547710"/>
              <a:gd name="connsiteY8" fmla="*/ 2305469 h 2305469"/>
              <a:gd name="connsiteX9" fmla="*/ 1322733 w 6547710"/>
              <a:gd name="connsiteY9" fmla="*/ 2028838 h 2305469"/>
              <a:gd name="connsiteX0" fmla="*/ 1350725 w 6575702"/>
              <a:gd name="connsiteY0" fmla="*/ 2028838 h 2305469"/>
              <a:gd name="connsiteX1" fmla="*/ 312401 w 6575702"/>
              <a:gd name="connsiteY1" fmla="*/ 1643015 h 2305469"/>
              <a:gd name="connsiteX2" fmla="*/ 115419 w 6575702"/>
              <a:gd name="connsiteY2" fmla="*/ 583623 h 2305469"/>
              <a:gd name="connsiteX3" fmla="*/ 1335811 w 6575702"/>
              <a:gd name="connsiteY3" fmla="*/ 22515 h 2305469"/>
              <a:gd name="connsiteX4" fmla="*/ 5464057 w 6575702"/>
              <a:gd name="connsiteY4" fmla="*/ 190813 h 2305469"/>
              <a:gd name="connsiteX5" fmla="*/ 6575702 w 6575702"/>
              <a:gd name="connsiteY5" fmla="*/ 922879 h 2305469"/>
              <a:gd name="connsiteX6" fmla="*/ 5981981 w 6575702"/>
              <a:gd name="connsiteY6" fmla="*/ 1822875 h 2305469"/>
              <a:gd name="connsiteX7" fmla="*/ 2186839 w 6575702"/>
              <a:gd name="connsiteY7" fmla="*/ 2046669 h 2305469"/>
              <a:gd name="connsiteX8" fmla="*/ 1308258 w 6575702"/>
              <a:gd name="connsiteY8" fmla="*/ 2305469 h 2305469"/>
              <a:gd name="connsiteX9" fmla="*/ 1350725 w 6575702"/>
              <a:gd name="connsiteY9" fmla="*/ 2028838 h 2305469"/>
              <a:gd name="connsiteX0" fmla="*/ 1334698 w 6559675"/>
              <a:gd name="connsiteY0" fmla="*/ 2033414 h 2310045"/>
              <a:gd name="connsiteX1" fmla="*/ 296374 w 6559675"/>
              <a:gd name="connsiteY1" fmla="*/ 1647591 h 2310045"/>
              <a:gd name="connsiteX2" fmla="*/ 99392 w 6559675"/>
              <a:gd name="connsiteY2" fmla="*/ 654301 h 2310045"/>
              <a:gd name="connsiteX3" fmla="*/ 1319784 w 6559675"/>
              <a:gd name="connsiteY3" fmla="*/ 27091 h 2310045"/>
              <a:gd name="connsiteX4" fmla="*/ 5448030 w 6559675"/>
              <a:gd name="connsiteY4" fmla="*/ 195389 h 2310045"/>
              <a:gd name="connsiteX5" fmla="*/ 6559675 w 6559675"/>
              <a:gd name="connsiteY5" fmla="*/ 927455 h 2310045"/>
              <a:gd name="connsiteX6" fmla="*/ 5965954 w 6559675"/>
              <a:gd name="connsiteY6" fmla="*/ 1827451 h 2310045"/>
              <a:gd name="connsiteX7" fmla="*/ 2170812 w 6559675"/>
              <a:gd name="connsiteY7" fmla="*/ 2051245 h 2310045"/>
              <a:gd name="connsiteX8" fmla="*/ 1292231 w 6559675"/>
              <a:gd name="connsiteY8" fmla="*/ 2310045 h 2310045"/>
              <a:gd name="connsiteX9" fmla="*/ 1334698 w 6559675"/>
              <a:gd name="connsiteY9" fmla="*/ 2033414 h 2310045"/>
              <a:gd name="connsiteX0" fmla="*/ 1387100 w 6612077"/>
              <a:gd name="connsiteY0" fmla="*/ 2036495 h 2313126"/>
              <a:gd name="connsiteX1" fmla="*/ 348776 w 6612077"/>
              <a:gd name="connsiteY1" fmla="*/ 1650672 h 2313126"/>
              <a:gd name="connsiteX2" fmla="*/ 88753 w 6612077"/>
              <a:gd name="connsiteY2" fmla="*/ 701450 h 2313126"/>
              <a:gd name="connsiteX3" fmla="*/ 1372186 w 6612077"/>
              <a:gd name="connsiteY3" fmla="*/ 30172 h 2313126"/>
              <a:gd name="connsiteX4" fmla="*/ 5500432 w 6612077"/>
              <a:gd name="connsiteY4" fmla="*/ 198470 h 2313126"/>
              <a:gd name="connsiteX5" fmla="*/ 6612077 w 6612077"/>
              <a:gd name="connsiteY5" fmla="*/ 930536 h 2313126"/>
              <a:gd name="connsiteX6" fmla="*/ 6018356 w 6612077"/>
              <a:gd name="connsiteY6" fmla="*/ 1830532 h 2313126"/>
              <a:gd name="connsiteX7" fmla="*/ 2223214 w 6612077"/>
              <a:gd name="connsiteY7" fmla="*/ 2054326 h 2313126"/>
              <a:gd name="connsiteX8" fmla="*/ 1344633 w 6612077"/>
              <a:gd name="connsiteY8" fmla="*/ 2313126 h 2313126"/>
              <a:gd name="connsiteX9" fmla="*/ 1387100 w 6612077"/>
              <a:gd name="connsiteY9" fmla="*/ 2036495 h 2313126"/>
              <a:gd name="connsiteX0" fmla="*/ 1391247 w 6616224"/>
              <a:gd name="connsiteY0" fmla="*/ 2036495 h 2313126"/>
              <a:gd name="connsiteX1" fmla="*/ 352923 w 6616224"/>
              <a:gd name="connsiteY1" fmla="*/ 1650672 h 2313126"/>
              <a:gd name="connsiteX2" fmla="*/ 92900 w 6616224"/>
              <a:gd name="connsiteY2" fmla="*/ 701450 h 2313126"/>
              <a:gd name="connsiteX3" fmla="*/ 1376333 w 6616224"/>
              <a:gd name="connsiteY3" fmla="*/ 30172 h 2313126"/>
              <a:gd name="connsiteX4" fmla="*/ 5504579 w 6616224"/>
              <a:gd name="connsiteY4" fmla="*/ 198470 h 2313126"/>
              <a:gd name="connsiteX5" fmla="*/ 6616224 w 6616224"/>
              <a:gd name="connsiteY5" fmla="*/ 930536 h 2313126"/>
              <a:gd name="connsiteX6" fmla="*/ 6022503 w 6616224"/>
              <a:gd name="connsiteY6" fmla="*/ 1830532 h 2313126"/>
              <a:gd name="connsiteX7" fmla="*/ 2227361 w 6616224"/>
              <a:gd name="connsiteY7" fmla="*/ 2054326 h 2313126"/>
              <a:gd name="connsiteX8" fmla="*/ 1348780 w 6616224"/>
              <a:gd name="connsiteY8" fmla="*/ 2313126 h 2313126"/>
              <a:gd name="connsiteX9" fmla="*/ 1391247 w 6616224"/>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389139 w 6614116"/>
              <a:gd name="connsiteY0" fmla="*/ 2036495 h 2313126"/>
              <a:gd name="connsiteX1" fmla="*/ 350815 w 6614116"/>
              <a:gd name="connsiteY1" fmla="*/ 1650672 h 2313126"/>
              <a:gd name="connsiteX2" fmla="*/ 90792 w 6614116"/>
              <a:gd name="connsiteY2" fmla="*/ 701450 h 2313126"/>
              <a:gd name="connsiteX3" fmla="*/ 1374225 w 6614116"/>
              <a:gd name="connsiteY3" fmla="*/ 30172 h 2313126"/>
              <a:gd name="connsiteX4" fmla="*/ 5502471 w 6614116"/>
              <a:gd name="connsiteY4" fmla="*/ 198470 h 2313126"/>
              <a:gd name="connsiteX5" fmla="*/ 6614116 w 6614116"/>
              <a:gd name="connsiteY5" fmla="*/ 930536 h 2313126"/>
              <a:gd name="connsiteX6" fmla="*/ 6020395 w 6614116"/>
              <a:gd name="connsiteY6" fmla="*/ 1830532 h 2313126"/>
              <a:gd name="connsiteX7" fmla="*/ 2225253 w 6614116"/>
              <a:gd name="connsiteY7" fmla="*/ 2054326 h 2313126"/>
              <a:gd name="connsiteX8" fmla="*/ 1346672 w 6614116"/>
              <a:gd name="connsiteY8" fmla="*/ 2313126 h 2313126"/>
              <a:gd name="connsiteX9" fmla="*/ 1389139 w 6614116"/>
              <a:gd name="connsiteY9" fmla="*/ 2036495 h 2313126"/>
              <a:gd name="connsiteX0" fmla="*/ 1438885 w 6613429"/>
              <a:gd name="connsiteY0" fmla="*/ 2029150 h 2313126"/>
              <a:gd name="connsiteX1" fmla="*/ 350128 w 6613429"/>
              <a:gd name="connsiteY1" fmla="*/ 1650672 h 2313126"/>
              <a:gd name="connsiteX2" fmla="*/ 90105 w 6613429"/>
              <a:gd name="connsiteY2" fmla="*/ 701450 h 2313126"/>
              <a:gd name="connsiteX3" fmla="*/ 1373538 w 6613429"/>
              <a:gd name="connsiteY3" fmla="*/ 30172 h 2313126"/>
              <a:gd name="connsiteX4" fmla="*/ 5501784 w 6613429"/>
              <a:gd name="connsiteY4" fmla="*/ 198470 h 2313126"/>
              <a:gd name="connsiteX5" fmla="*/ 6613429 w 6613429"/>
              <a:gd name="connsiteY5" fmla="*/ 930536 h 2313126"/>
              <a:gd name="connsiteX6" fmla="*/ 6019708 w 6613429"/>
              <a:gd name="connsiteY6" fmla="*/ 1830532 h 2313126"/>
              <a:gd name="connsiteX7" fmla="*/ 2224566 w 6613429"/>
              <a:gd name="connsiteY7" fmla="*/ 2054326 h 2313126"/>
              <a:gd name="connsiteX8" fmla="*/ 1345985 w 6613429"/>
              <a:gd name="connsiteY8" fmla="*/ 2313126 h 2313126"/>
              <a:gd name="connsiteX9" fmla="*/ 1438885 w 6613429"/>
              <a:gd name="connsiteY9" fmla="*/ 2029150 h 2313126"/>
              <a:gd name="connsiteX0" fmla="*/ 1411781 w 6586325"/>
              <a:gd name="connsiteY0" fmla="*/ 2029150 h 2313126"/>
              <a:gd name="connsiteX1" fmla="*/ 323024 w 6586325"/>
              <a:gd name="connsiteY1" fmla="*/ 1650672 h 2313126"/>
              <a:gd name="connsiteX2" fmla="*/ 63001 w 6586325"/>
              <a:gd name="connsiteY2" fmla="*/ 701450 h 2313126"/>
              <a:gd name="connsiteX3" fmla="*/ 1346434 w 6586325"/>
              <a:gd name="connsiteY3" fmla="*/ 30172 h 2313126"/>
              <a:gd name="connsiteX4" fmla="*/ 5474680 w 6586325"/>
              <a:gd name="connsiteY4" fmla="*/ 198470 h 2313126"/>
              <a:gd name="connsiteX5" fmla="*/ 6586325 w 6586325"/>
              <a:gd name="connsiteY5" fmla="*/ 930536 h 2313126"/>
              <a:gd name="connsiteX6" fmla="*/ 5992604 w 6586325"/>
              <a:gd name="connsiteY6" fmla="*/ 1830532 h 2313126"/>
              <a:gd name="connsiteX7" fmla="*/ 2197462 w 6586325"/>
              <a:gd name="connsiteY7" fmla="*/ 2054326 h 2313126"/>
              <a:gd name="connsiteX8" fmla="*/ 1318881 w 6586325"/>
              <a:gd name="connsiteY8" fmla="*/ 2313126 h 2313126"/>
              <a:gd name="connsiteX9" fmla="*/ 1411781 w 6586325"/>
              <a:gd name="connsiteY9" fmla="*/ 2029150 h 2313126"/>
              <a:gd name="connsiteX0" fmla="*/ 1422251 w 6596795"/>
              <a:gd name="connsiteY0" fmla="*/ 2029150 h 2313126"/>
              <a:gd name="connsiteX1" fmla="*/ 333494 w 6596795"/>
              <a:gd name="connsiteY1" fmla="*/ 1650672 h 2313126"/>
              <a:gd name="connsiteX2" fmla="*/ 73471 w 6596795"/>
              <a:gd name="connsiteY2" fmla="*/ 701450 h 2313126"/>
              <a:gd name="connsiteX3" fmla="*/ 1356904 w 6596795"/>
              <a:gd name="connsiteY3" fmla="*/ 30172 h 2313126"/>
              <a:gd name="connsiteX4" fmla="*/ 5485150 w 6596795"/>
              <a:gd name="connsiteY4" fmla="*/ 198470 h 2313126"/>
              <a:gd name="connsiteX5" fmla="*/ 6596795 w 6596795"/>
              <a:gd name="connsiteY5" fmla="*/ 930536 h 2313126"/>
              <a:gd name="connsiteX6" fmla="*/ 6003074 w 6596795"/>
              <a:gd name="connsiteY6" fmla="*/ 1830532 h 2313126"/>
              <a:gd name="connsiteX7" fmla="*/ 2207932 w 6596795"/>
              <a:gd name="connsiteY7" fmla="*/ 2054326 h 2313126"/>
              <a:gd name="connsiteX8" fmla="*/ 1329351 w 6596795"/>
              <a:gd name="connsiteY8" fmla="*/ 2313126 h 2313126"/>
              <a:gd name="connsiteX9" fmla="*/ 1422251 w 6596795"/>
              <a:gd name="connsiteY9" fmla="*/ 2029150 h 2313126"/>
              <a:gd name="connsiteX0" fmla="*/ 1427107 w 6601651"/>
              <a:gd name="connsiteY0" fmla="*/ 2029150 h 2313126"/>
              <a:gd name="connsiteX1" fmla="*/ 338350 w 6601651"/>
              <a:gd name="connsiteY1" fmla="*/ 1650672 h 2313126"/>
              <a:gd name="connsiteX2" fmla="*/ 78327 w 6601651"/>
              <a:gd name="connsiteY2" fmla="*/ 701450 h 2313126"/>
              <a:gd name="connsiteX3" fmla="*/ 1361760 w 6601651"/>
              <a:gd name="connsiteY3" fmla="*/ 30172 h 2313126"/>
              <a:gd name="connsiteX4" fmla="*/ 5490006 w 6601651"/>
              <a:gd name="connsiteY4" fmla="*/ 198470 h 2313126"/>
              <a:gd name="connsiteX5" fmla="*/ 6601651 w 6601651"/>
              <a:gd name="connsiteY5" fmla="*/ 930536 h 2313126"/>
              <a:gd name="connsiteX6" fmla="*/ 6007930 w 6601651"/>
              <a:gd name="connsiteY6" fmla="*/ 1830532 h 2313126"/>
              <a:gd name="connsiteX7" fmla="*/ 2212788 w 6601651"/>
              <a:gd name="connsiteY7" fmla="*/ 2054326 h 2313126"/>
              <a:gd name="connsiteX8" fmla="*/ 1334207 w 6601651"/>
              <a:gd name="connsiteY8" fmla="*/ 2313126 h 2313126"/>
              <a:gd name="connsiteX9" fmla="*/ 1427107 w 6601651"/>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38040 w 6612584"/>
              <a:gd name="connsiteY0" fmla="*/ 2029150 h 2313126"/>
              <a:gd name="connsiteX1" fmla="*/ 349283 w 6612584"/>
              <a:gd name="connsiteY1" fmla="*/ 1650672 h 2313126"/>
              <a:gd name="connsiteX2" fmla="*/ 89260 w 6612584"/>
              <a:gd name="connsiteY2" fmla="*/ 701450 h 2313126"/>
              <a:gd name="connsiteX3" fmla="*/ 1372693 w 6612584"/>
              <a:gd name="connsiteY3" fmla="*/ 30172 h 2313126"/>
              <a:gd name="connsiteX4" fmla="*/ 5500939 w 6612584"/>
              <a:gd name="connsiteY4" fmla="*/ 198470 h 2313126"/>
              <a:gd name="connsiteX5" fmla="*/ 6612584 w 6612584"/>
              <a:gd name="connsiteY5" fmla="*/ 930536 h 2313126"/>
              <a:gd name="connsiteX6" fmla="*/ 6018863 w 6612584"/>
              <a:gd name="connsiteY6" fmla="*/ 1830532 h 2313126"/>
              <a:gd name="connsiteX7" fmla="*/ 2223721 w 6612584"/>
              <a:gd name="connsiteY7" fmla="*/ 2054326 h 2313126"/>
              <a:gd name="connsiteX8" fmla="*/ 1345140 w 6612584"/>
              <a:gd name="connsiteY8" fmla="*/ 2313126 h 2313126"/>
              <a:gd name="connsiteX9" fmla="*/ 1438040 w 6612584"/>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89345 w 6588239"/>
              <a:gd name="connsiteY0" fmla="*/ 2029150 h 2313126"/>
              <a:gd name="connsiteX1" fmla="*/ 324938 w 6588239"/>
              <a:gd name="connsiteY1" fmla="*/ 1650672 h 2313126"/>
              <a:gd name="connsiteX2" fmla="*/ 64915 w 6588239"/>
              <a:gd name="connsiteY2" fmla="*/ 701450 h 2313126"/>
              <a:gd name="connsiteX3" fmla="*/ 1348348 w 6588239"/>
              <a:gd name="connsiteY3" fmla="*/ 30172 h 2313126"/>
              <a:gd name="connsiteX4" fmla="*/ 5476594 w 6588239"/>
              <a:gd name="connsiteY4" fmla="*/ 198470 h 2313126"/>
              <a:gd name="connsiteX5" fmla="*/ 6588239 w 6588239"/>
              <a:gd name="connsiteY5" fmla="*/ 930536 h 2313126"/>
              <a:gd name="connsiteX6" fmla="*/ 5994518 w 6588239"/>
              <a:gd name="connsiteY6" fmla="*/ 1830532 h 2313126"/>
              <a:gd name="connsiteX7" fmla="*/ 2199376 w 6588239"/>
              <a:gd name="connsiteY7" fmla="*/ 2054326 h 2313126"/>
              <a:gd name="connsiteX8" fmla="*/ 1320795 w 6588239"/>
              <a:gd name="connsiteY8" fmla="*/ 2313126 h 2313126"/>
              <a:gd name="connsiteX9" fmla="*/ 1489345 w 6588239"/>
              <a:gd name="connsiteY9" fmla="*/ 2029150 h 2313126"/>
              <a:gd name="connsiteX0" fmla="*/ 1498750 w 6597644"/>
              <a:gd name="connsiteY0" fmla="*/ 2029150 h 2313126"/>
              <a:gd name="connsiteX1" fmla="*/ 298554 w 6597644"/>
              <a:gd name="connsiteY1" fmla="*/ 1654147 h 2313126"/>
              <a:gd name="connsiteX2" fmla="*/ 74320 w 6597644"/>
              <a:gd name="connsiteY2" fmla="*/ 701450 h 2313126"/>
              <a:gd name="connsiteX3" fmla="*/ 1357753 w 6597644"/>
              <a:gd name="connsiteY3" fmla="*/ 30172 h 2313126"/>
              <a:gd name="connsiteX4" fmla="*/ 5485999 w 6597644"/>
              <a:gd name="connsiteY4" fmla="*/ 198470 h 2313126"/>
              <a:gd name="connsiteX5" fmla="*/ 6597644 w 6597644"/>
              <a:gd name="connsiteY5" fmla="*/ 930536 h 2313126"/>
              <a:gd name="connsiteX6" fmla="*/ 6003923 w 6597644"/>
              <a:gd name="connsiteY6" fmla="*/ 1830532 h 2313126"/>
              <a:gd name="connsiteX7" fmla="*/ 2208781 w 6597644"/>
              <a:gd name="connsiteY7" fmla="*/ 2054326 h 2313126"/>
              <a:gd name="connsiteX8" fmla="*/ 1330200 w 6597644"/>
              <a:gd name="connsiteY8" fmla="*/ 2313126 h 2313126"/>
              <a:gd name="connsiteX9" fmla="*/ 1498750 w 65976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499850 w 6598744"/>
              <a:gd name="connsiteY0" fmla="*/ 2029150 h 2313126"/>
              <a:gd name="connsiteX1" fmla="*/ 299654 w 6598744"/>
              <a:gd name="connsiteY1" fmla="*/ 1654147 h 2313126"/>
              <a:gd name="connsiteX2" fmla="*/ 75420 w 6598744"/>
              <a:gd name="connsiteY2" fmla="*/ 701450 h 2313126"/>
              <a:gd name="connsiteX3" fmla="*/ 1358853 w 6598744"/>
              <a:gd name="connsiteY3" fmla="*/ 30172 h 2313126"/>
              <a:gd name="connsiteX4" fmla="*/ 5487099 w 6598744"/>
              <a:gd name="connsiteY4" fmla="*/ 198470 h 2313126"/>
              <a:gd name="connsiteX5" fmla="*/ 6598744 w 6598744"/>
              <a:gd name="connsiteY5" fmla="*/ 930536 h 2313126"/>
              <a:gd name="connsiteX6" fmla="*/ 6005023 w 6598744"/>
              <a:gd name="connsiteY6" fmla="*/ 1830532 h 2313126"/>
              <a:gd name="connsiteX7" fmla="*/ 2209881 w 6598744"/>
              <a:gd name="connsiteY7" fmla="*/ 2054326 h 2313126"/>
              <a:gd name="connsiteX8" fmla="*/ 1331300 w 6598744"/>
              <a:gd name="connsiteY8" fmla="*/ 2313126 h 2313126"/>
              <a:gd name="connsiteX9" fmla="*/ 1499850 w 6598744"/>
              <a:gd name="connsiteY9" fmla="*/ 2029150 h 2313126"/>
              <a:gd name="connsiteX0" fmla="*/ 1506919 w 6605813"/>
              <a:gd name="connsiteY0" fmla="*/ 2029150 h 2313126"/>
              <a:gd name="connsiteX1" fmla="*/ 306723 w 6605813"/>
              <a:gd name="connsiteY1" fmla="*/ 1654147 h 2313126"/>
              <a:gd name="connsiteX2" fmla="*/ 82489 w 6605813"/>
              <a:gd name="connsiteY2" fmla="*/ 701450 h 2313126"/>
              <a:gd name="connsiteX3" fmla="*/ 1365922 w 6605813"/>
              <a:gd name="connsiteY3" fmla="*/ 30172 h 2313126"/>
              <a:gd name="connsiteX4" fmla="*/ 5494168 w 6605813"/>
              <a:gd name="connsiteY4" fmla="*/ 198470 h 2313126"/>
              <a:gd name="connsiteX5" fmla="*/ 6605813 w 6605813"/>
              <a:gd name="connsiteY5" fmla="*/ 930536 h 2313126"/>
              <a:gd name="connsiteX6" fmla="*/ 6012092 w 6605813"/>
              <a:gd name="connsiteY6" fmla="*/ 1830532 h 2313126"/>
              <a:gd name="connsiteX7" fmla="*/ 2216950 w 6605813"/>
              <a:gd name="connsiteY7" fmla="*/ 2054326 h 2313126"/>
              <a:gd name="connsiteX8" fmla="*/ 1338369 w 6605813"/>
              <a:gd name="connsiteY8" fmla="*/ 2313126 h 2313126"/>
              <a:gd name="connsiteX9" fmla="*/ 1506919 w 6605813"/>
              <a:gd name="connsiteY9" fmla="*/ 2029150 h 2313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5813" h="2313126">
                <a:moveTo>
                  <a:pt x="1506919" y="2029150"/>
                </a:moveTo>
                <a:cubicBezTo>
                  <a:pt x="1417504" y="1839150"/>
                  <a:pt x="585881" y="1896278"/>
                  <a:pt x="306723" y="1654147"/>
                </a:cubicBezTo>
                <a:cubicBezTo>
                  <a:pt x="27565" y="1412016"/>
                  <a:pt x="-94044" y="972113"/>
                  <a:pt x="82489" y="701450"/>
                </a:cubicBezTo>
                <a:cubicBezTo>
                  <a:pt x="259022" y="430788"/>
                  <a:pt x="463975" y="114002"/>
                  <a:pt x="1365922" y="30172"/>
                </a:cubicBezTo>
                <a:cubicBezTo>
                  <a:pt x="2267869" y="-53658"/>
                  <a:pt x="4620853" y="48409"/>
                  <a:pt x="5494168" y="198470"/>
                </a:cubicBezTo>
                <a:cubicBezTo>
                  <a:pt x="6367483" y="348531"/>
                  <a:pt x="6547059" y="600421"/>
                  <a:pt x="6605813" y="930536"/>
                </a:cubicBezTo>
                <a:cubicBezTo>
                  <a:pt x="6583958" y="1261451"/>
                  <a:pt x="6667921" y="1584477"/>
                  <a:pt x="6012092" y="1830532"/>
                </a:cubicBezTo>
                <a:cubicBezTo>
                  <a:pt x="5356263" y="2076587"/>
                  <a:pt x="2425296" y="2046334"/>
                  <a:pt x="2216950" y="2054326"/>
                </a:cubicBezTo>
                <a:cubicBezTo>
                  <a:pt x="1882633" y="2207554"/>
                  <a:pt x="1465597" y="2294989"/>
                  <a:pt x="1338369" y="2313126"/>
                </a:cubicBezTo>
                <a:cubicBezTo>
                  <a:pt x="1524676" y="2124221"/>
                  <a:pt x="1506919" y="2029150"/>
                  <a:pt x="1506919" y="2029150"/>
                </a:cubicBezTo>
                <a:close/>
              </a:path>
            </a:pathLst>
          </a:custGeom>
          <a:noFill/>
          <a:ln w="19050" cap="flat">
            <a:solidFill>
              <a:schemeClr val="tx1"/>
            </a:solid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354F1E1A-AC05-24B0-EE63-1688C1DB4CD9}"/>
              </a:ext>
            </a:extLst>
          </p:cNvPr>
          <p:cNvSpPr>
            <a:spLocks noGrp="1"/>
          </p:cNvSpPr>
          <p:nvPr>
            <p:ph type="ctrTitle"/>
          </p:nvPr>
        </p:nvSpPr>
        <p:spPr>
          <a:xfrm>
            <a:off x="909967" y="613455"/>
            <a:ext cx="4628759" cy="2083243"/>
          </a:xfrm>
        </p:spPr>
        <p:txBody>
          <a:bodyPr>
            <a:normAutofit/>
          </a:bodyPr>
          <a:lstStyle/>
          <a:p>
            <a:r>
              <a:rPr lang="is-IS" dirty="0"/>
              <a:t>Valgreinar í</a:t>
            </a:r>
            <a:br>
              <a:rPr lang="is-IS" dirty="0"/>
            </a:br>
            <a:r>
              <a:rPr lang="is-IS" dirty="0"/>
              <a:t>Stóru-Vogaskóla</a:t>
            </a:r>
          </a:p>
        </p:txBody>
      </p:sp>
      <p:sp>
        <p:nvSpPr>
          <p:cNvPr id="31" name="Freeform: Shape 30">
            <a:extLst>
              <a:ext uri="{FF2B5EF4-FFF2-40B4-BE49-F238E27FC236}">
                <a16:creationId xmlns:a16="http://schemas.microsoft.com/office/drawing/2014/main" id="{5A54E502-E41E-47D5-8AB9-683E3D3EE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4884" flipH="1">
            <a:off x="5645900" y="25326"/>
            <a:ext cx="3856837" cy="2114364"/>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65242"/>
              <a:gd name="connsiteX1" fmla="*/ 1646266 w 4958820"/>
              <a:gd name="connsiteY1" fmla="*/ 574434 h 4165242"/>
              <a:gd name="connsiteX2" fmla="*/ 4631860 w 4958820"/>
              <a:gd name="connsiteY2" fmla="*/ 934302 h 4165242"/>
              <a:gd name="connsiteX3" fmla="*/ 4727101 w 4958820"/>
              <a:gd name="connsiteY3" fmla="*/ 3409206 h 4165242"/>
              <a:gd name="connsiteX4" fmla="*/ 3579038 w 4958820"/>
              <a:gd name="connsiteY4" fmla="*/ 4131303 h 4165242"/>
              <a:gd name="connsiteX5" fmla="*/ 964723 w 4958820"/>
              <a:gd name="connsiteY5" fmla="*/ 3953024 h 4165242"/>
              <a:gd name="connsiteX6" fmla="*/ 76447 w 4958820"/>
              <a:gd name="connsiteY6" fmla="*/ 3313039 h 4165242"/>
              <a:gd name="connsiteX7" fmla="*/ 163050 w 4958820"/>
              <a:gd name="connsiteY7" fmla="*/ 1290513 h 4165242"/>
              <a:gd name="connsiteX8" fmla="*/ 990367 w 4958820"/>
              <a:gd name="connsiteY8" fmla="*/ 590018 h 4165242"/>
              <a:gd name="connsiteX9" fmla="*/ 1008299 w 4958820"/>
              <a:gd name="connsiteY9" fmla="*/ 0 h 4165242"/>
              <a:gd name="connsiteX0" fmla="*/ 879400 w 4829921"/>
              <a:gd name="connsiteY0" fmla="*/ 0 h 4165244"/>
              <a:gd name="connsiteX1" fmla="*/ 1517367 w 4829921"/>
              <a:gd name="connsiteY1" fmla="*/ 574434 h 4165244"/>
              <a:gd name="connsiteX2" fmla="*/ 4502961 w 4829921"/>
              <a:gd name="connsiteY2" fmla="*/ 934302 h 4165244"/>
              <a:gd name="connsiteX3" fmla="*/ 4598202 w 4829921"/>
              <a:gd name="connsiteY3" fmla="*/ 3409206 h 4165244"/>
              <a:gd name="connsiteX4" fmla="*/ 3450139 w 4829921"/>
              <a:gd name="connsiteY4" fmla="*/ 4131303 h 4165244"/>
              <a:gd name="connsiteX5" fmla="*/ 835824 w 4829921"/>
              <a:gd name="connsiteY5" fmla="*/ 3953024 h 4165244"/>
              <a:gd name="connsiteX6" fmla="*/ 388743 w 4829921"/>
              <a:gd name="connsiteY6" fmla="*/ 3217428 h 4165244"/>
              <a:gd name="connsiteX7" fmla="*/ 34151 w 4829921"/>
              <a:gd name="connsiteY7" fmla="*/ 1290513 h 4165244"/>
              <a:gd name="connsiteX8" fmla="*/ 861468 w 4829921"/>
              <a:gd name="connsiteY8" fmla="*/ 590018 h 4165244"/>
              <a:gd name="connsiteX9" fmla="*/ 879400 w 4829921"/>
              <a:gd name="connsiteY9" fmla="*/ 0 h 4165244"/>
              <a:gd name="connsiteX0" fmla="*/ 879400 w 4829921"/>
              <a:gd name="connsiteY0" fmla="*/ 0 h 4138288"/>
              <a:gd name="connsiteX1" fmla="*/ 1517367 w 4829921"/>
              <a:gd name="connsiteY1" fmla="*/ 574434 h 4138288"/>
              <a:gd name="connsiteX2" fmla="*/ 4502961 w 4829921"/>
              <a:gd name="connsiteY2" fmla="*/ 934302 h 4138288"/>
              <a:gd name="connsiteX3" fmla="*/ 4598202 w 4829921"/>
              <a:gd name="connsiteY3" fmla="*/ 3409206 h 4138288"/>
              <a:gd name="connsiteX4" fmla="*/ 3450139 w 4829921"/>
              <a:gd name="connsiteY4" fmla="*/ 4131303 h 4138288"/>
              <a:gd name="connsiteX5" fmla="*/ 982153 w 4829921"/>
              <a:gd name="connsiteY5" fmla="*/ 3738143 h 4138288"/>
              <a:gd name="connsiteX6" fmla="*/ 388743 w 4829921"/>
              <a:gd name="connsiteY6" fmla="*/ 3217428 h 4138288"/>
              <a:gd name="connsiteX7" fmla="*/ 34151 w 4829921"/>
              <a:gd name="connsiteY7" fmla="*/ 1290513 h 4138288"/>
              <a:gd name="connsiteX8" fmla="*/ 861468 w 4829921"/>
              <a:gd name="connsiteY8" fmla="*/ 590018 h 4138288"/>
              <a:gd name="connsiteX9" fmla="*/ 879400 w 4829921"/>
              <a:gd name="connsiteY9" fmla="*/ 0 h 4138288"/>
              <a:gd name="connsiteX0" fmla="*/ 797965 w 4748486"/>
              <a:gd name="connsiteY0" fmla="*/ 0 h 4138290"/>
              <a:gd name="connsiteX1" fmla="*/ 1435932 w 4748486"/>
              <a:gd name="connsiteY1" fmla="*/ 574434 h 4138290"/>
              <a:gd name="connsiteX2" fmla="*/ 4421526 w 4748486"/>
              <a:gd name="connsiteY2" fmla="*/ 934302 h 4138290"/>
              <a:gd name="connsiteX3" fmla="*/ 4516767 w 4748486"/>
              <a:gd name="connsiteY3" fmla="*/ 3409206 h 4138290"/>
              <a:gd name="connsiteX4" fmla="*/ 3368704 w 4748486"/>
              <a:gd name="connsiteY4" fmla="*/ 4131303 h 4138290"/>
              <a:gd name="connsiteX5" fmla="*/ 900718 w 4748486"/>
              <a:gd name="connsiteY5" fmla="*/ 3738143 h 4138290"/>
              <a:gd name="connsiteX6" fmla="*/ 307308 w 4748486"/>
              <a:gd name="connsiteY6" fmla="*/ 3217428 h 4138290"/>
              <a:gd name="connsiteX7" fmla="*/ 42133 w 4748486"/>
              <a:gd name="connsiteY7" fmla="*/ 1485818 h 4138290"/>
              <a:gd name="connsiteX8" fmla="*/ 780033 w 4748486"/>
              <a:gd name="connsiteY8" fmla="*/ 590018 h 4138290"/>
              <a:gd name="connsiteX9" fmla="*/ 797965 w 4748486"/>
              <a:gd name="connsiteY9" fmla="*/ 0 h 4138290"/>
              <a:gd name="connsiteX0" fmla="*/ 816235 w 4766756"/>
              <a:gd name="connsiteY0" fmla="*/ 0 h 4138288"/>
              <a:gd name="connsiteX1" fmla="*/ 1454202 w 4766756"/>
              <a:gd name="connsiteY1" fmla="*/ 574434 h 4138288"/>
              <a:gd name="connsiteX2" fmla="*/ 4439796 w 4766756"/>
              <a:gd name="connsiteY2" fmla="*/ 934302 h 4138288"/>
              <a:gd name="connsiteX3" fmla="*/ 4535037 w 4766756"/>
              <a:gd name="connsiteY3" fmla="*/ 3409206 h 4138288"/>
              <a:gd name="connsiteX4" fmla="*/ 3386974 w 4766756"/>
              <a:gd name="connsiteY4" fmla="*/ 4131303 h 4138288"/>
              <a:gd name="connsiteX5" fmla="*/ 918988 w 4766756"/>
              <a:gd name="connsiteY5" fmla="*/ 3738143 h 4138288"/>
              <a:gd name="connsiteX6" fmla="*/ 205861 w 4766756"/>
              <a:gd name="connsiteY6" fmla="*/ 2965662 h 4138288"/>
              <a:gd name="connsiteX7" fmla="*/ 60403 w 4766756"/>
              <a:gd name="connsiteY7" fmla="*/ 1485818 h 4138288"/>
              <a:gd name="connsiteX8" fmla="*/ 798303 w 4766756"/>
              <a:gd name="connsiteY8" fmla="*/ 590018 h 4138288"/>
              <a:gd name="connsiteX9" fmla="*/ 816235 w 4766756"/>
              <a:gd name="connsiteY9" fmla="*/ 0 h 4138288"/>
              <a:gd name="connsiteX0" fmla="*/ 816235 w 4622539"/>
              <a:gd name="connsiteY0" fmla="*/ 0 h 4138290"/>
              <a:gd name="connsiteX1" fmla="*/ 1454202 w 4622539"/>
              <a:gd name="connsiteY1" fmla="*/ 574434 h 4138290"/>
              <a:gd name="connsiteX2" fmla="*/ 4015228 w 4622539"/>
              <a:gd name="connsiteY2" fmla="*/ 1032218 h 4138290"/>
              <a:gd name="connsiteX3" fmla="*/ 4535037 w 4622539"/>
              <a:gd name="connsiteY3" fmla="*/ 3409206 h 4138290"/>
              <a:gd name="connsiteX4" fmla="*/ 3386974 w 4622539"/>
              <a:gd name="connsiteY4" fmla="*/ 4131303 h 4138290"/>
              <a:gd name="connsiteX5" fmla="*/ 918988 w 4622539"/>
              <a:gd name="connsiteY5" fmla="*/ 3738143 h 4138290"/>
              <a:gd name="connsiteX6" fmla="*/ 205861 w 4622539"/>
              <a:gd name="connsiteY6" fmla="*/ 2965662 h 4138290"/>
              <a:gd name="connsiteX7" fmla="*/ 60403 w 4622539"/>
              <a:gd name="connsiteY7" fmla="*/ 1485818 h 4138290"/>
              <a:gd name="connsiteX8" fmla="*/ 798303 w 4622539"/>
              <a:gd name="connsiteY8" fmla="*/ 590018 h 4138290"/>
              <a:gd name="connsiteX9" fmla="*/ 816235 w 4622539"/>
              <a:gd name="connsiteY9" fmla="*/ 0 h 4138290"/>
              <a:gd name="connsiteX0" fmla="*/ 816235 w 4622539"/>
              <a:gd name="connsiteY0" fmla="*/ 0 h 4132081"/>
              <a:gd name="connsiteX1" fmla="*/ 1454202 w 4622539"/>
              <a:gd name="connsiteY1" fmla="*/ 574434 h 4132081"/>
              <a:gd name="connsiteX2" fmla="*/ 4015228 w 4622539"/>
              <a:gd name="connsiteY2" fmla="*/ 1032218 h 4132081"/>
              <a:gd name="connsiteX3" fmla="*/ 4535037 w 4622539"/>
              <a:gd name="connsiteY3" fmla="*/ 3409206 h 4132081"/>
              <a:gd name="connsiteX4" fmla="*/ 3152706 w 4622539"/>
              <a:gd name="connsiteY4" fmla="*/ 4124957 h 4132081"/>
              <a:gd name="connsiteX5" fmla="*/ 918988 w 4622539"/>
              <a:gd name="connsiteY5" fmla="*/ 3738143 h 4132081"/>
              <a:gd name="connsiteX6" fmla="*/ 205861 w 4622539"/>
              <a:gd name="connsiteY6" fmla="*/ 2965662 h 4132081"/>
              <a:gd name="connsiteX7" fmla="*/ 60403 w 4622539"/>
              <a:gd name="connsiteY7" fmla="*/ 1485818 h 4132081"/>
              <a:gd name="connsiteX8" fmla="*/ 798303 w 4622539"/>
              <a:gd name="connsiteY8" fmla="*/ 590018 h 4132081"/>
              <a:gd name="connsiteX9" fmla="*/ 816235 w 4622539"/>
              <a:gd name="connsiteY9" fmla="*/ 0 h 4132081"/>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798303 w 4372994"/>
              <a:gd name="connsiteY8" fmla="*/ 59001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0336 w 4367095"/>
              <a:gd name="connsiteY0" fmla="*/ 0 h 4138222"/>
              <a:gd name="connsiteX1" fmla="*/ 1448303 w 4367095"/>
              <a:gd name="connsiteY1" fmla="*/ 574434 h 4138222"/>
              <a:gd name="connsiteX2" fmla="*/ 4009329 w 4367095"/>
              <a:gd name="connsiteY2" fmla="*/ 1032218 h 4138222"/>
              <a:gd name="connsiteX3" fmla="*/ 4202495 w 4367095"/>
              <a:gd name="connsiteY3" fmla="*/ 3259401 h 4138222"/>
              <a:gd name="connsiteX4" fmla="*/ 3146807 w 4367095"/>
              <a:gd name="connsiteY4" fmla="*/ 4124957 h 4138222"/>
              <a:gd name="connsiteX5" fmla="*/ 913089 w 4367095"/>
              <a:gd name="connsiteY5" fmla="*/ 3738143 h 4138222"/>
              <a:gd name="connsiteX6" fmla="*/ 199962 w 4367095"/>
              <a:gd name="connsiteY6" fmla="*/ 2965662 h 4138222"/>
              <a:gd name="connsiteX7" fmla="*/ 54504 w 4367095"/>
              <a:gd name="connsiteY7" fmla="*/ 1485818 h 4138222"/>
              <a:gd name="connsiteX8" fmla="*/ 892266 w 4367095"/>
              <a:gd name="connsiteY8" fmla="*/ 606258 h 4138222"/>
              <a:gd name="connsiteX9" fmla="*/ 810336 w 4367095"/>
              <a:gd name="connsiteY9" fmla="*/ 0 h 4138222"/>
              <a:gd name="connsiteX0" fmla="*/ 814639 w 4371398"/>
              <a:gd name="connsiteY0" fmla="*/ 0 h 4138224"/>
              <a:gd name="connsiteX1" fmla="*/ 1452606 w 4371398"/>
              <a:gd name="connsiteY1" fmla="*/ 574434 h 4138224"/>
              <a:gd name="connsiteX2" fmla="*/ 4013632 w 4371398"/>
              <a:gd name="connsiteY2" fmla="*/ 1032218 h 4138224"/>
              <a:gd name="connsiteX3" fmla="*/ 4206798 w 4371398"/>
              <a:gd name="connsiteY3" fmla="*/ 3259401 h 4138224"/>
              <a:gd name="connsiteX4" fmla="*/ 3151110 w 4371398"/>
              <a:gd name="connsiteY4" fmla="*/ 4124957 h 4138224"/>
              <a:gd name="connsiteX5" fmla="*/ 917392 w 4371398"/>
              <a:gd name="connsiteY5" fmla="*/ 3738143 h 4138224"/>
              <a:gd name="connsiteX6" fmla="*/ 184820 w 4371398"/>
              <a:gd name="connsiteY6" fmla="*/ 2971263 h 4138224"/>
              <a:gd name="connsiteX7" fmla="*/ 58807 w 4371398"/>
              <a:gd name="connsiteY7" fmla="*/ 1485818 h 4138224"/>
              <a:gd name="connsiteX8" fmla="*/ 896569 w 4371398"/>
              <a:gd name="connsiteY8" fmla="*/ 606258 h 4138224"/>
              <a:gd name="connsiteX9" fmla="*/ 814639 w 4371398"/>
              <a:gd name="connsiteY9" fmla="*/ 0 h 4138224"/>
              <a:gd name="connsiteX0" fmla="*/ 824982 w 4381741"/>
              <a:gd name="connsiteY0" fmla="*/ 0 h 4138222"/>
              <a:gd name="connsiteX1" fmla="*/ 1462949 w 4381741"/>
              <a:gd name="connsiteY1" fmla="*/ 574434 h 4138222"/>
              <a:gd name="connsiteX2" fmla="*/ 4023975 w 4381741"/>
              <a:gd name="connsiteY2" fmla="*/ 1032218 h 4138222"/>
              <a:gd name="connsiteX3" fmla="*/ 4217141 w 4381741"/>
              <a:gd name="connsiteY3" fmla="*/ 3259401 h 4138222"/>
              <a:gd name="connsiteX4" fmla="*/ 3161453 w 4381741"/>
              <a:gd name="connsiteY4" fmla="*/ 4124957 h 4138222"/>
              <a:gd name="connsiteX5" fmla="*/ 927735 w 4381741"/>
              <a:gd name="connsiteY5" fmla="*/ 3738143 h 4138222"/>
              <a:gd name="connsiteX6" fmla="*/ 195163 w 4381741"/>
              <a:gd name="connsiteY6" fmla="*/ 2971263 h 4138222"/>
              <a:gd name="connsiteX7" fmla="*/ 69150 w 4381741"/>
              <a:gd name="connsiteY7" fmla="*/ 1485818 h 4138222"/>
              <a:gd name="connsiteX8" fmla="*/ 906912 w 4381741"/>
              <a:gd name="connsiteY8" fmla="*/ 606258 h 4138222"/>
              <a:gd name="connsiteX9" fmla="*/ 824982 w 4381741"/>
              <a:gd name="connsiteY9" fmla="*/ 0 h 4138222"/>
              <a:gd name="connsiteX0" fmla="*/ 824982 w 4385632"/>
              <a:gd name="connsiteY0" fmla="*/ 0 h 4138224"/>
              <a:gd name="connsiteX1" fmla="*/ 1462949 w 4385632"/>
              <a:gd name="connsiteY1" fmla="*/ 574434 h 4138224"/>
              <a:gd name="connsiteX2" fmla="*/ 4023975 w 4385632"/>
              <a:gd name="connsiteY2" fmla="*/ 1032218 h 4138224"/>
              <a:gd name="connsiteX3" fmla="*/ 4217141 w 4385632"/>
              <a:gd name="connsiteY3" fmla="*/ 3259401 h 4138224"/>
              <a:gd name="connsiteX4" fmla="*/ 3161453 w 4385632"/>
              <a:gd name="connsiteY4" fmla="*/ 4124957 h 4138224"/>
              <a:gd name="connsiteX5" fmla="*/ 927735 w 4385632"/>
              <a:gd name="connsiteY5" fmla="*/ 3738143 h 4138224"/>
              <a:gd name="connsiteX6" fmla="*/ 195163 w 4385632"/>
              <a:gd name="connsiteY6" fmla="*/ 2971263 h 4138224"/>
              <a:gd name="connsiteX7" fmla="*/ 69150 w 4385632"/>
              <a:gd name="connsiteY7" fmla="*/ 1485818 h 4138224"/>
              <a:gd name="connsiteX8" fmla="*/ 906912 w 4385632"/>
              <a:gd name="connsiteY8" fmla="*/ 606258 h 4138224"/>
              <a:gd name="connsiteX9" fmla="*/ 824982 w 4385632"/>
              <a:gd name="connsiteY9" fmla="*/ 0 h 4138224"/>
              <a:gd name="connsiteX0" fmla="*/ 832223 w 4392873"/>
              <a:gd name="connsiteY0" fmla="*/ 0 h 4138222"/>
              <a:gd name="connsiteX1" fmla="*/ 1470190 w 4392873"/>
              <a:gd name="connsiteY1" fmla="*/ 574434 h 4138222"/>
              <a:gd name="connsiteX2" fmla="*/ 4031216 w 4392873"/>
              <a:gd name="connsiteY2" fmla="*/ 1032218 h 4138222"/>
              <a:gd name="connsiteX3" fmla="*/ 4224382 w 4392873"/>
              <a:gd name="connsiteY3" fmla="*/ 3259401 h 4138222"/>
              <a:gd name="connsiteX4" fmla="*/ 3168694 w 4392873"/>
              <a:gd name="connsiteY4" fmla="*/ 4124957 h 4138222"/>
              <a:gd name="connsiteX5" fmla="*/ 934976 w 4392873"/>
              <a:gd name="connsiteY5" fmla="*/ 3738143 h 4138222"/>
              <a:gd name="connsiteX6" fmla="*/ 179579 w 4392873"/>
              <a:gd name="connsiteY6" fmla="*/ 3046439 h 4138222"/>
              <a:gd name="connsiteX7" fmla="*/ 76391 w 4392873"/>
              <a:gd name="connsiteY7" fmla="*/ 1485818 h 4138222"/>
              <a:gd name="connsiteX8" fmla="*/ 914153 w 4392873"/>
              <a:gd name="connsiteY8" fmla="*/ 606258 h 4138222"/>
              <a:gd name="connsiteX9" fmla="*/ 832223 w 4392873"/>
              <a:gd name="connsiteY9" fmla="*/ 0 h 4138222"/>
              <a:gd name="connsiteX0" fmla="*/ 823971 w 4384621"/>
              <a:gd name="connsiteY0" fmla="*/ 0 h 4138224"/>
              <a:gd name="connsiteX1" fmla="*/ 1461938 w 4384621"/>
              <a:gd name="connsiteY1" fmla="*/ 574434 h 4138224"/>
              <a:gd name="connsiteX2" fmla="*/ 4022964 w 4384621"/>
              <a:gd name="connsiteY2" fmla="*/ 1032218 h 4138224"/>
              <a:gd name="connsiteX3" fmla="*/ 4216130 w 4384621"/>
              <a:gd name="connsiteY3" fmla="*/ 3259401 h 4138224"/>
              <a:gd name="connsiteX4" fmla="*/ 3160442 w 4384621"/>
              <a:gd name="connsiteY4" fmla="*/ 4124957 h 4138224"/>
              <a:gd name="connsiteX5" fmla="*/ 926724 w 4384621"/>
              <a:gd name="connsiteY5" fmla="*/ 3738143 h 4138224"/>
              <a:gd name="connsiteX6" fmla="*/ 171327 w 4384621"/>
              <a:gd name="connsiteY6" fmla="*/ 3046439 h 4138224"/>
              <a:gd name="connsiteX7" fmla="*/ 68139 w 4384621"/>
              <a:gd name="connsiteY7" fmla="*/ 1485818 h 4138224"/>
              <a:gd name="connsiteX8" fmla="*/ 905901 w 4384621"/>
              <a:gd name="connsiteY8" fmla="*/ 606258 h 4138224"/>
              <a:gd name="connsiteX9" fmla="*/ 823971 w 4384621"/>
              <a:gd name="connsiteY9" fmla="*/ 0 h 4138224"/>
              <a:gd name="connsiteX0" fmla="*/ 806189 w 4366839"/>
              <a:gd name="connsiteY0" fmla="*/ 0 h 4138222"/>
              <a:gd name="connsiteX1" fmla="*/ 1444156 w 4366839"/>
              <a:gd name="connsiteY1" fmla="*/ 574434 h 4138222"/>
              <a:gd name="connsiteX2" fmla="*/ 4005182 w 4366839"/>
              <a:gd name="connsiteY2" fmla="*/ 1032218 h 4138222"/>
              <a:gd name="connsiteX3" fmla="*/ 4198348 w 4366839"/>
              <a:gd name="connsiteY3" fmla="*/ 3259401 h 4138222"/>
              <a:gd name="connsiteX4" fmla="*/ 3142660 w 4366839"/>
              <a:gd name="connsiteY4" fmla="*/ 4124957 h 4138222"/>
              <a:gd name="connsiteX5" fmla="*/ 908942 w 4366839"/>
              <a:gd name="connsiteY5" fmla="*/ 3738143 h 4138222"/>
              <a:gd name="connsiteX6" fmla="*/ 153545 w 4366839"/>
              <a:gd name="connsiteY6" fmla="*/ 3046439 h 4138222"/>
              <a:gd name="connsiteX7" fmla="*/ 50357 w 4366839"/>
              <a:gd name="connsiteY7" fmla="*/ 1485818 h 4138222"/>
              <a:gd name="connsiteX8" fmla="*/ 888119 w 4366839"/>
              <a:gd name="connsiteY8" fmla="*/ 606258 h 4138222"/>
              <a:gd name="connsiteX9" fmla="*/ 806189 w 4366839"/>
              <a:gd name="connsiteY9" fmla="*/ 0 h 4138222"/>
              <a:gd name="connsiteX0" fmla="*/ 806189 w 4366839"/>
              <a:gd name="connsiteY0" fmla="*/ 0 h 4138224"/>
              <a:gd name="connsiteX1" fmla="*/ 1444156 w 4366839"/>
              <a:gd name="connsiteY1" fmla="*/ 574434 h 4138224"/>
              <a:gd name="connsiteX2" fmla="*/ 4005182 w 4366839"/>
              <a:gd name="connsiteY2" fmla="*/ 1032218 h 4138224"/>
              <a:gd name="connsiteX3" fmla="*/ 4198348 w 4366839"/>
              <a:gd name="connsiteY3" fmla="*/ 3259401 h 4138224"/>
              <a:gd name="connsiteX4" fmla="*/ 3142660 w 4366839"/>
              <a:gd name="connsiteY4" fmla="*/ 4124957 h 4138224"/>
              <a:gd name="connsiteX5" fmla="*/ 908942 w 4366839"/>
              <a:gd name="connsiteY5" fmla="*/ 3738143 h 4138224"/>
              <a:gd name="connsiteX6" fmla="*/ 153545 w 4366839"/>
              <a:gd name="connsiteY6" fmla="*/ 3046439 h 4138224"/>
              <a:gd name="connsiteX7" fmla="*/ 50357 w 4366839"/>
              <a:gd name="connsiteY7" fmla="*/ 1485818 h 4138224"/>
              <a:gd name="connsiteX8" fmla="*/ 888119 w 4366839"/>
              <a:gd name="connsiteY8" fmla="*/ 606258 h 4138224"/>
              <a:gd name="connsiteX9" fmla="*/ 806189 w 4366839"/>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104082 w 4317376"/>
              <a:gd name="connsiteY6" fmla="*/ 3046439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224"/>
              <a:gd name="connsiteX1" fmla="*/ 1394693 w 4317376"/>
              <a:gd name="connsiteY1" fmla="*/ 574434 h 4138224"/>
              <a:gd name="connsiteX2" fmla="*/ 3955719 w 4317376"/>
              <a:gd name="connsiteY2" fmla="*/ 1032218 h 4138224"/>
              <a:gd name="connsiteX3" fmla="*/ 4148885 w 4317376"/>
              <a:gd name="connsiteY3" fmla="*/ 3259401 h 4138224"/>
              <a:gd name="connsiteX4" fmla="*/ 3093197 w 4317376"/>
              <a:gd name="connsiteY4" fmla="*/ 4124957 h 4138224"/>
              <a:gd name="connsiteX5" fmla="*/ 859479 w 4317376"/>
              <a:gd name="connsiteY5" fmla="*/ 3738143 h 4138224"/>
              <a:gd name="connsiteX6" fmla="*/ 219159 w 4317376"/>
              <a:gd name="connsiteY6" fmla="*/ 3144044 h 4138224"/>
              <a:gd name="connsiteX7" fmla="*/ 894 w 4317376"/>
              <a:gd name="connsiteY7" fmla="*/ 1485818 h 4138224"/>
              <a:gd name="connsiteX8" fmla="*/ 838656 w 4317376"/>
              <a:gd name="connsiteY8" fmla="*/ 606258 h 4138224"/>
              <a:gd name="connsiteX9" fmla="*/ 756726 w 4317376"/>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232580 w 4317376"/>
              <a:gd name="connsiteY6" fmla="*/ 3163758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706 w 4324356"/>
              <a:gd name="connsiteY0" fmla="*/ 0 h 4138731"/>
              <a:gd name="connsiteX1" fmla="*/ 1401673 w 4324356"/>
              <a:gd name="connsiteY1" fmla="*/ 574434 h 4138731"/>
              <a:gd name="connsiteX2" fmla="*/ 3962699 w 4324356"/>
              <a:gd name="connsiteY2" fmla="*/ 1032218 h 4138731"/>
              <a:gd name="connsiteX3" fmla="*/ 4155865 w 4324356"/>
              <a:gd name="connsiteY3" fmla="*/ 3259401 h 4138731"/>
              <a:gd name="connsiteX4" fmla="*/ 3100177 w 4324356"/>
              <a:gd name="connsiteY4" fmla="*/ 4124957 h 4138731"/>
              <a:gd name="connsiteX5" fmla="*/ 904502 w 4324356"/>
              <a:gd name="connsiteY5" fmla="*/ 3744330 h 4138731"/>
              <a:gd name="connsiteX6" fmla="*/ 239560 w 4324356"/>
              <a:gd name="connsiteY6" fmla="*/ 3163758 h 4138731"/>
              <a:gd name="connsiteX7" fmla="*/ 1004 w 4324356"/>
              <a:gd name="connsiteY7" fmla="*/ 1528534 h 4138731"/>
              <a:gd name="connsiteX8" fmla="*/ 845636 w 4324356"/>
              <a:gd name="connsiteY8" fmla="*/ 606258 h 4138731"/>
              <a:gd name="connsiteX9" fmla="*/ 763706 w 4324356"/>
              <a:gd name="connsiteY9" fmla="*/ 0 h 4138731"/>
              <a:gd name="connsiteX0" fmla="*/ 763710 w 4324360"/>
              <a:gd name="connsiteY0" fmla="*/ 0 h 4138731"/>
              <a:gd name="connsiteX1" fmla="*/ 1401677 w 4324360"/>
              <a:gd name="connsiteY1" fmla="*/ 574434 h 4138731"/>
              <a:gd name="connsiteX2" fmla="*/ 3962703 w 4324360"/>
              <a:gd name="connsiteY2" fmla="*/ 1032218 h 4138731"/>
              <a:gd name="connsiteX3" fmla="*/ 4155869 w 4324360"/>
              <a:gd name="connsiteY3" fmla="*/ 3259401 h 4138731"/>
              <a:gd name="connsiteX4" fmla="*/ 3100181 w 4324360"/>
              <a:gd name="connsiteY4" fmla="*/ 4124957 h 4138731"/>
              <a:gd name="connsiteX5" fmla="*/ 904506 w 4324360"/>
              <a:gd name="connsiteY5" fmla="*/ 3744330 h 4138731"/>
              <a:gd name="connsiteX6" fmla="*/ 239564 w 4324360"/>
              <a:gd name="connsiteY6" fmla="*/ 3163758 h 4138731"/>
              <a:gd name="connsiteX7" fmla="*/ 1008 w 4324360"/>
              <a:gd name="connsiteY7" fmla="*/ 1528534 h 4138731"/>
              <a:gd name="connsiteX8" fmla="*/ 845640 w 4324360"/>
              <a:gd name="connsiteY8" fmla="*/ 606258 h 4138731"/>
              <a:gd name="connsiteX9" fmla="*/ 763710 w 4324360"/>
              <a:gd name="connsiteY9" fmla="*/ 0 h 41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360" h="4138731">
                <a:moveTo>
                  <a:pt x="763710" y="0"/>
                </a:moveTo>
                <a:cubicBezTo>
                  <a:pt x="835632" y="58905"/>
                  <a:pt x="1258100" y="357725"/>
                  <a:pt x="1401677" y="574434"/>
                </a:cubicBezTo>
                <a:cubicBezTo>
                  <a:pt x="1557398" y="585526"/>
                  <a:pt x="3503671" y="584724"/>
                  <a:pt x="3962703" y="1032218"/>
                </a:cubicBezTo>
                <a:cubicBezTo>
                  <a:pt x="4421735" y="1479712"/>
                  <a:pt x="4393755" y="2068459"/>
                  <a:pt x="4155869" y="3259401"/>
                </a:cubicBezTo>
                <a:cubicBezTo>
                  <a:pt x="4006903" y="3825365"/>
                  <a:pt x="3642075" y="4044135"/>
                  <a:pt x="3100181" y="4124957"/>
                </a:cubicBezTo>
                <a:cubicBezTo>
                  <a:pt x="2558287" y="4205779"/>
                  <a:pt x="1639845" y="3911670"/>
                  <a:pt x="904506" y="3744330"/>
                </a:cubicBezTo>
                <a:cubicBezTo>
                  <a:pt x="600271" y="3642054"/>
                  <a:pt x="464613" y="3557214"/>
                  <a:pt x="239564" y="3163758"/>
                </a:cubicBezTo>
                <a:cubicBezTo>
                  <a:pt x="75461" y="2876879"/>
                  <a:pt x="40807" y="2193725"/>
                  <a:pt x="1008" y="1528534"/>
                </a:cubicBezTo>
                <a:cubicBezTo>
                  <a:pt x="-24451" y="805482"/>
                  <a:pt x="437089" y="647961"/>
                  <a:pt x="845640" y="606258"/>
                </a:cubicBezTo>
                <a:cubicBezTo>
                  <a:pt x="845640" y="606258"/>
                  <a:pt x="854014" y="343114"/>
                  <a:pt x="763710" y="0"/>
                </a:cubicBezTo>
                <a:close/>
              </a:path>
            </a:pathLst>
          </a:cu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3" name="Subtitle 2">
            <a:extLst>
              <a:ext uri="{FF2B5EF4-FFF2-40B4-BE49-F238E27FC236}">
                <a16:creationId xmlns:a16="http://schemas.microsoft.com/office/drawing/2014/main" id="{5F9D0C31-5A92-A6A4-7DB4-E8FB741E7146}"/>
              </a:ext>
            </a:extLst>
          </p:cNvPr>
          <p:cNvSpPr>
            <a:spLocks noGrp="1"/>
          </p:cNvSpPr>
          <p:nvPr>
            <p:ph type="subTitle" idx="1"/>
          </p:nvPr>
        </p:nvSpPr>
        <p:spPr>
          <a:xfrm>
            <a:off x="5876999" y="618512"/>
            <a:ext cx="3397611" cy="1256325"/>
          </a:xfrm>
        </p:spPr>
        <p:txBody>
          <a:bodyPr>
            <a:normAutofit/>
          </a:bodyPr>
          <a:lstStyle/>
          <a:p>
            <a:pPr algn="ctr"/>
            <a:r>
              <a:rPr lang="is-IS"/>
              <a:t>Skólaárið 2026-2027</a:t>
            </a:r>
            <a:endParaRPr lang="is-IS" dirty="0"/>
          </a:p>
        </p:txBody>
      </p:sp>
      <p:sp>
        <p:nvSpPr>
          <p:cNvPr id="33" name="Freeform: Shape 32">
            <a:extLst>
              <a:ext uri="{FF2B5EF4-FFF2-40B4-BE49-F238E27FC236}">
                <a16:creationId xmlns:a16="http://schemas.microsoft.com/office/drawing/2014/main" id="{3FCBF8AE-1318-4240-B3C3-A276ADFA5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4884" flipH="1">
            <a:off x="5612131" y="-2961"/>
            <a:ext cx="3856837" cy="2114364"/>
          </a:xfrm>
          <a:custGeom>
            <a:avLst/>
            <a:gdLst>
              <a:gd name="connsiteX0" fmla="*/ 986774 w 5065355"/>
              <a:gd name="connsiteY0" fmla="*/ 0 h 3864077"/>
              <a:gd name="connsiteX1" fmla="*/ 1598492 w 5065355"/>
              <a:gd name="connsiteY1" fmla="*/ 571743 h 3864077"/>
              <a:gd name="connsiteX2" fmla="*/ 4623587 w 5065355"/>
              <a:gd name="connsiteY2" fmla="*/ 815032 h 3864077"/>
              <a:gd name="connsiteX3" fmla="*/ 5045794 w 5065355"/>
              <a:gd name="connsiteY3" fmla="*/ 2583837 h 3864077"/>
              <a:gd name="connsiteX4" fmla="*/ 5065097 w 5065355"/>
              <a:gd name="connsiteY4" fmla="*/ 3007422 h 3864077"/>
              <a:gd name="connsiteX5" fmla="*/ 5064540 w 5065355"/>
              <a:gd name="connsiteY5" fmla="*/ 3083457 h 3864077"/>
              <a:gd name="connsiteX6" fmla="*/ 5065355 w 5065355"/>
              <a:gd name="connsiteY6" fmla="*/ 3093208 h 3864077"/>
              <a:gd name="connsiteX7" fmla="*/ 5059336 w 5065355"/>
              <a:gd name="connsiteY7" fmla="*/ 3165214 h 3864077"/>
              <a:gd name="connsiteX8" fmla="*/ 5058896 w 5065355"/>
              <a:gd name="connsiteY8" fmla="*/ 3171406 h 3864077"/>
              <a:gd name="connsiteX9" fmla="*/ 5058773 w 5065355"/>
              <a:gd name="connsiteY9" fmla="*/ 3171941 h 3864077"/>
              <a:gd name="connsiteX10" fmla="*/ 5057188 w 5065355"/>
              <a:gd name="connsiteY10" fmla="*/ 3190910 h 3864077"/>
              <a:gd name="connsiteX11" fmla="*/ 5033762 w 5065355"/>
              <a:gd name="connsiteY11" fmla="*/ 3281910 h 3864077"/>
              <a:gd name="connsiteX12" fmla="*/ 5033487 w 5065355"/>
              <a:gd name="connsiteY12" fmla="*/ 3282522 h 3864077"/>
              <a:gd name="connsiteX13" fmla="*/ 5027369 w 5065355"/>
              <a:gd name="connsiteY13" fmla="*/ 3309275 h 3864077"/>
              <a:gd name="connsiteX14" fmla="*/ 4908386 w 5065355"/>
              <a:gd name="connsiteY14" fmla="*/ 3476562 h 3864077"/>
              <a:gd name="connsiteX15" fmla="*/ 4902444 w 5065355"/>
              <a:gd name="connsiteY15" fmla="*/ 3480940 h 3864077"/>
              <a:gd name="connsiteX16" fmla="*/ 4888108 w 5065355"/>
              <a:gd name="connsiteY16" fmla="*/ 3495204 h 3864077"/>
              <a:gd name="connsiteX17" fmla="*/ 4819819 w 5065355"/>
              <a:gd name="connsiteY17" fmla="*/ 3539901 h 3864077"/>
              <a:gd name="connsiteX18" fmla="*/ 4806748 w 5065355"/>
              <a:gd name="connsiteY18" fmla="*/ 3544794 h 3864077"/>
              <a:gd name="connsiteX19" fmla="*/ 4765129 w 5065355"/>
              <a:gd name="connsiteY19" fmla="*/ 3568040 h 3864077"/>
              <a:gd name="connsiteX20" fmla="*/ 4426673 w 5065355"/>
              <a:gd name="connsiteY20" fmla="*/ 3685984 h 3864077"/>
              <a:gd name="connsiteX21" fmla="*/ 534075 w 5065355"/>
              <a:gd name="connsiteY21" fmla="*/ 3761757 h 3864077"/>
              <a:gd name="connsiteX22" fmla="*/ 451805 w 5065355"/>
              <a:gd name="connsiteY22" fmla="*/ 3738960 h 3864077"/>
              <a:gd name="connsiteX23" fmla="*/ 417467 w 5065355"/>
              <a:gd name="connsiteY23" fmla="*/ 3743134 h 3864077"/>
              <a:gd name="connsiteX24" fmla="*/ 47039 w 5065355"/>
              <a:gd name="connsiteY24" fmla="*/ 3447046 h 3864077"/>
              <a:gd name="connsiteX25" fmla="*/ 38763 w 5065355"/>
              <a:gd name="connsiteY25" fmla="*/ 3414896 h 3864077"/>
              <a:gd name="connsiteX26" fmla="*/ 28376 w 5065355"/>
              <a:gd name="connsiteY26" fmla="*/ 3388641 h 3864077"/>
              <a:gd name="connsiteX27" fmla="*/ 14642 w 5065355"/>
              <a:gd name="connsiteY27" fmla="*/ 2681940 h 3864077"/>
              <a:gd name="connsiteX28" fmla="*/ 141525 w 5065355"/>
              <a:gd name="connsiteY28" fmla="*/ 1290513 h 3864077"/>
              <a:gd name="connsiteX29" fmla="*/ 968842 w 5065355"/>
              <a:gd name="connsiteY29" fmla="*/ 590018 h 3864077"/>
              <a:gd name="connsiteX30" fmla="*/ 986774 w 5065355"/>
              <a:gd name="connsiteY30" fmla="*/ 0 h 3864077"/>
              <a:gd name="connsiteX0" fmla="*/ 986774 w 5065355"/>
              <a:gd name="connsiteY0" fmla="*/ 0 h 3852421"/>
              <a:gd name="connsiteX1" fmla="*/ 1598492 w 5065355"/>
              <a:gd name="connsiteY1" fmla="*/ 571743 h 3852421"/>
              <a:gd name="connsiteX2" fmla="*/ 4623587 w 5065355"/>
              <a:gd name="connsiteY2" fmla="*/ 815032 h 3852421"/>
              <a:gd name="connsiteX3" fmla="*/ 5045794 w 5065355"/>
              <a:gd name="connsiteY3" fmla="*/ 2583837 h 3852421"/>
              <a:gd name="connsiteX4" fmla="*/ 5065097 w 5065355"/>
              <a:gd name="connsiteY4" fmla="*/ 3007422 h 3852421"/>
              <a:gd name="connsiteX5" fmla="*/ 5064540 w 5065355"/>
              <a:gd name="connsiteY5" fmla="*/ 3083457 h 3852421"/>
              <a:gd name="connsiteX6" fmla="*/ 5065355 w 5065355"/>
              <a:gd name="connsiteY6" fmla="*/ 3093208 h 3852421"/>
              <a:gd name="connsiteX7" fmla="*/ 5059336 w 5065355"/>
              <a:gd name="connsiteY7" fmla="*/ 3165214 h 3852421"/>
              <a:gd name="connsiteX8" fmla="*/ 5058896 w 5065355"/>
              <a:gd name="connsiteY8" fmla="*/ 3171406 h 3852421"/>
              <a:gd name="connsiteX9" fmla="*/ 5058773 w 5065355"/>
              <a:gd name="connsiteY9" fmla="*/ 3171941 h 3852421"/>
              <a:gd name="connsiteX10" fmla="*/ 5057188 w 5065355"/>
              <a:gd name="connsiteY10" fmla="*/ 3190910 h 3852421"/>
              <a:gd name="connsiteX11" fmla="*/ 5033762 w 5065355"/>
              <a:gd name="connsiteY11" fmla="*/ 3281910 h 3852421"/>
              <a:gd name="connsiteX12" fmla="*/ 5033487 w 5065355"/>
              <a:gd name="connsiteY12" fmla="*/ 3282522 h 3852421"/>
              <a:gd name="connsiteX13" fmla="*/ 5027369 w 5065355"/>
              <a:gd name="connsiteY13" fmla="*/ 3309275 h 3852421"/>
              <a:gd name="connsiteX14" fmla="*/ 4908386 w 5065355"/>
              <a:gd name="connsiteY14" fmla="*/ 3476562 h 3852421"/>
              <a:gd name="connsiteX15" fmla="*/ 4902444 w 5065355"/>
              <a:gd name="connsiteY15" fmla="*/ 3480940 h 3852421"/>
              <a:gd name="connsiteX16" fmla="*/ 4888108 w 5065355"/>
              <a:gd name="connsiteY16" fmla="*/ 3495204 h 3852421"/>
              <a:gd name="connsiteX17" fmla="*/ 4819819 w 5065355"/>
              <a:gd name="connsiteY17" fmla="*/ 3539901 h 3852421"/>
              <a:gd name="connsiteX18" fmla="*/ 4806748 w 5065355"/>
              <a:gd name="connsiteY18" fmla="*/ 3544794 h 3852421"/>
              <a:gd name="connsiteX19" fmla="*/ 4765129 w 5065355"/>
              <a:gd name="connsiteY19" fmla="*/ 3568040 h 3852421"/>
              <a:gd name="connsiteX20" fmla="*/ 4426673 w 5065355"/>
              <a:gd name="connsiteY20" fmla="*/ 3685984 h 3852421"/>
              <a:gd name="connsiteX21" fmla="*/ 904564 w 5065355"/>
              <a:gd name="connsiteY21" fmla="*/ 3793288 h 3852421"/>
              <a:gd name="connsiteX22" fmla="*/ 451805 w 5065355"/>
              <a:gd name="connsiteY22" fmla="*/ 3738960 h 3852421"/>
              <a:gd name="connsiteX23" fmla="*/ 417467 w 5065355"/>
              <a:gd name="connsiteY23" fmla="*/ 3743134 h 3852421"/>
              <a:gd name="connsiteX24" fmla="*/ 47039 w 5065355"/>
              <a:gd name="connsiteY24" fmla="*/ 3447046 h 3852421"/>
              <a:gd name="connsiteX25" fmla="*/ 38763 w 5065355"/>
              <a:gd name="connsiteY25" fmla="*/ 3414896 h 3852421"/>
              <a:gd name="connsiteX26" fmla="*/ 28376 w 5065355"/>
              <a:gd name="connsiteY26" fmla="*/ 3388641 h 3852421"/>
              <a:gd name="connsiteX27" fmla="*/ 14642 w 5065355"/>
              <a:gd name="connsiteY27" fmla="*/ 2681940 h 3852421"/>
              <a:gd name="connsiteX28" fmla="*/ 141525 w 5065355"/>
              <a:gd name="connsiteY28" fmla="*/ 1290513 h 3852421"/>
              <a:gd name="connsiteX29" fmla="*/ 968842 w 5065355"/>
              <a:gd name="connsiteY29" fmla="*/ 590018 h 3852421"/>
              <a:gd name="connsiteX30" fmla="*/ 986774 w 5065355"/>
              <a:gd name="connsiteY30" fmla="*/ 0 h 3852421"/>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765129 w 5065355"/>
              <a:gd name="connsiteY19" fmla="*/ 3568040 h 3899315"/>
              <a:gd name="connsiteX20" fmla="*/ 4229604 w 5065355"/>
              <a:gd name="connsiteY20" fmla="*/ 3851522 h 3899315"/>
              <a:gd name="connsiteX21" fmla="*/ 904564 w 5065355"/>
              <a:gd name="connsiteY21" fmla="*/ 3793288 h 3899315"/>
              <a:gd name="connsiteX22" fmla="*/ 451805 w 5065355"/>
              <a:gd name="connsiteY22" fmla="*/ 3738960 h 3899315"/>
              <a:gd name="connsiteX23" fmla="*/ 417467 w 5065355"/>
              <a:gd name="connsiteY23" fmla="*/ 3743134 h 3899315"/>
              <a:gd name="connsiteX24" fmla="*/ 47039 w 5065355"/>
              <a:gd name="connsiteY24" fmla="*/ 3447046 h 3899315"/>
              <a:gd name="connsiteX25" fmla="*/ 38763 w 5065355"/>
              <a:gd name="connsiteY25" fmla="*/ 3414896 h 3899315"/>
              <a:gd name="connsiteX26" fmla="*/ 28376 w 5065355"/>
              <a:gd name="connsiteY26" fmla="*/ 3388641 h 3899315"/>
              <a:gd name="connsiteX27" fmla="*/ 14642 w 5065355"/>
              <a:gd name="connsiteY27" fmla="*/ 2681940 h 3899315"/>
              <a:gd name="connsiteX28" fmla="*/ 141525 w 5065355"/>
              <a:gd name="connsiteY28" fmla="*/ 1290513 h 3899315"/>
              <a:gd name="connsiteX29" fmla="*/ 968842 w 5065355"/>
              <a:gd name="connsiteY29" fmla="*/ 590018 h 3899315"/>
              <a:gd name="connsiteX30" fmla="*/ 986774 w 5065355"/>
              <a:gd name="connsiteY30" fmla="*/ 0 h 3899315"/>
              <a:gd name="connsiteX0" fmla="*/ 986774 w 5065355"/>
              <a:gd name="connsiteY0" fmla="*/ 0 h 3899315"/>
              <a:gd name="connsiteX1" fmla="*/ 1598492 w 5065355"/>
              <a:gd name="connsiteY1" fmla="*/ 571743 h 3899315"/>
              <a:gd name="connsiteX2" fmla="*/ 4623587 w 5065355"/>
              <a:gd name="connsiteY2" fmla="*/ 815032 h 3899315"/>
              <a:gd name="connsiteX3" fmla="*/ 5045794 w 5065355"/>
              <a:gd name="connsiteY3" fmla="*/ 2583837 h 3899315"/>
              <a:gd name="connsiteX4" fmla="*/ 5065097 w 5065355"/>
              <a:gd name="connsiteY4" fmla="*/ 3007422 h 3899315"/>
              <a:gd name="connsiteX5" fmla="*/ 5064540 w 5065355"/>
              <a:gd name="connsiteY5" fmla="*/ 3083457 h 3899315"/>
              <a:gd name="connsiteX6" fmla="*/ 5065355 w 5065355"/>
              <a:gd name="connsiteY6" fmla="*/ 3093208 h 3899315"/>
              <a:gd name="connsiteX7" fmla="*/ 5059336 w 5065355"/>
              <a:gd name="connsiteY7" fmla="*/ 3165214 h 3899315"/>
              <a:gd name="connsiteX8" fmla="*/ 5058896 w 5065355"/>
              <a:gd name="connsiteY8" fmla="*/ 3171406 h 3899315"/>
              <a:gd name="connsiteX9" fmla="*/ 5058773 w 5065355"/>
              <a:gd name="connsiteY9" fmla="*/ 3171941 h 3899315"/>
              <a:gd name="connsiteX10" fmla="*/ 5057188 w 5065355"/>
              <a:gd name="connsiteY10" fmla="*/ 3190910 h 3899315"/>
              <a:gd name="connsiteX11" fmla="*/ 5033762 w 5065355"/>
              <a:gd name="connsiteY11" fmla="*/ 3281910 h 3899315"/>
              <a:gd name="connsiteX12" fmla="*/ 5033487 w 5065355"/>
              <a:gd name="connsiteY12" fmla="*/ 3282522 h 3899315"/>
              <a:gd name="connsiteX13" fmla="*/ 5027369 w 5065355"/>
              <a:gd name="connsiteY13" fmla="*/ 3309275 h 3899315"/>
              <a:gd name="connsiteX14" fmla="*/ 4908386 w 5065355"/>
              <a:gd name="connsiteY14" fmla="*/ 3476562 h 3899315"/>
              <a:gd name="connsiteX15" fmla="*/ 4902444 w 5065355"/>
              <a:gd name="connsiteY15" fmla="*/ 3480940 h 3899315"/>
              <a:gd name="connsiteX16" fmla="*/ 4888108 w 5065355"/>
              <a:gd name="connsiteY16" fmla="*/ 3495204 h 3899315"/>
              <a:gd name="connsiteX17" fmla="*/ 4819819 w 5065355"/>
              <a:gd name="connsiteY17" fmla="*/ 3539901 h 3899315"/>
              <a:gd name="connsiteX18" fmla="*/ 4806748 w 5065355"/>
              <a:gd name="connsiteY18" fmla="*/ 3544794 h 3899315"/>
              <a:gd name="connsiteX19" fmla="*/ 4229604 w 5065355"/>
              <a:gd name="connsiteY19" fmla="*/ 3851522 h 3899315"/>
              <a:gd name="connsiteX20" fmla="*/ 904564 w 5065355"/>
              <a:gd name="connsiteY20" fmla="*/ 3793288 h 3899315"/>
              <a:gd name="connsiteX21" fmla="*/ 451805 w 5065355"/>
              <a:gd name="connsiteY21" fmla="*/ 3738960 h 3899315"/>
              <a:gd name="connsiteX22" fmla="*/ 417467 w 5065355"/>
              <a:gd name="connsiteY22" fmla="*/ 3743134 h 3899315"/>
              <a:gd name="connsiteX23" fmla="*/ 47039 w 5065355"/>
              <a:gd name="connsiteY23" fmla="*/ 3447046 h 3899315"/>
              <a:gd name="connsiteX24" fmla="*/ 38763 w 5065355"/>
              <a:gd name="connsiteY24" fmla="*/ 3414896 h 3899315"/>
              <a:gd name="connsiteX25" fmla="*/ 28376 w 5065355"/>
              <a:gd name="connsiteY25" fmla="*/ 3388641 h 3899315"/>
              <a:gd name="connsiteX26" fmla="*/ 14642 w 5065355"/>
              <a:gd name="connsiteY26" fmla="*/ 2681940 h 3899315"/>
              <a:gd name="connsiteX27" fmla="*/ 141525 w 5065355"/>
              <a:gd name="connsiteY27" fmla="*/ 1290513 h 3899315"/>
              <a:gd name="connsiteX28" fmla="*/ 968842 w 5065355"/>
              <a:gd name="connsiteY28" fmla="*/ 590018 h 3899315"/>
              <a:gd name="connsiteX29" fmla="*/ 986774 w 5065355"/>
              <a:gd name="connsiteY29" fmla="*/ 0 h 3899315"/>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88108 w 5065355"/>
              <a:gd name="connsiteY16" fmla="*/ 3495204 h 3885853"/>
              <a:gd name="connsiteX17" fmla="*/ 4819819 w 5065355"/>
              <a:gd name="connsiteY17" fmla="*/ 3539901 h 3885853"/>
              <a:gd name="connsiteX18" fmla="*/ 4735804 w 5065355"/>
              <a:gd name="connsiteY18" fmla="*/ 3804925 h 3885853"/>
              <a:gd name="connsiteX19" fmla="*/ 4229604 w 5065355"/>
              <a:gd name="connsiteY19" fmla="*/ 3851522 h 3885853"/>
              <a:gd name="connsiteX20" fmla="*/ 904564 w 5065355"/>
              <a:gd name="connsiteY20" fmla="*/ 3793288 h 3885853"/>
              <a:gd name="connsiteX21" fmla="*/ 451805 w 5065355"/>
              <a:gd name="connsiteY21" fmla="*/ 3738960 h 3885853"/>
              <a:gd name="connsiteX22" fmla="*/ 417467 w 5065355"/>
              <a:gd name="connsiteY22" fmla="*/ 3743134 h 3885853"/>
              <a:gd name="connsiteX23" fmla="*/ 47039 w 5065355"/>
              <a:gd name="connsiteY23" fmla="*/ 3447046 h 3885853"/>
              <a:gd name="connsiteX24" fmla="*/ 38763 w 5065355"/>
              <a:gd name="connsiteY24" fmla="*/ 3414896 h 3885853"/>
              <a:gd name="connsiteX25" fmla="*/ 28376 w 5065355"/>
              <a:gd name="connsiteY25" fmla="*/ 3388641 h 3885853"/>
              <a:gd name="connsiteX26" fmla="*/ 14642 w 5065355"/>
              <a:gd name="connsiteY26" fmla="*/ 2681940 h 3885853"/>
              <a:gd name="connsiteX27" fmla="*/ 141525 w 5065355"/>
              <a:gd name="connsiteY27" fmla="*/ 1290513 h 3885853"/>
              <a:gd name="connsiteX28" fmla="*/ 968842 w 5065355"/>
              <a:gd name="connsiteY28" fmla="*/ 590018 h 3885853"/>
              <a:gd name="connsiteX29" fmla="*/ 986774 w 5065355"/>
              <a:gd name="connsiteY29"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5027369 w 5065355"/>
              <a:gd name="connsiteY13" fmla="*/ 3309275 h 3885853"/>
              <a:gd name="connsiteX14" fmla="*/ 4908386 w 5065355"/>
              <a:gd name="connsiteY14" fmla="*/ 3476562 h 3885853"/>
              <a:gd name="connsiteX15" fmla="*/ 4902444 w 5065355"/>
              <a:gd name="connsiteY15" fmla="*/ 3480940 h 3885853"/>
              <a:gd name="connsiteX16" fmla="*/ 4819819 w 5065355"/>
              <a:gd name="connsiteY16" fmla="*/ 3539901 h 3885853"/>
              <a:gd name="connsiteX17" fmla="*/ 4735804 w 5065355"/>
              <a:gd name="connsiteY17" fmla="*/ 3804925 h 3885853"/>
              <a:gd name="connsiteX18" fmla="*/ 4229604 w 5065355"/>
              <a:gd name="connsiteY18" fmla="*/ 3851522 h 3885853"/>
              <a:gd name="connsiteX19" fmla="*/ 904564 w 5065355"/>
              <a:gd name="connsiteY19" fmla="*/ 3793288 h 3885853"/>
              <a:gd name="connsiteX20" fmla="*/ 451805 w 5065355"/>
              <a:gd name="connsiteY20" fmla="*/ 3738960 h 3885853"/>
              <a:gd name="connsiteX21" fmla="*/ 417467 w 5065355"/>
              <a:gd name="connsiteY21" fmla="*/ 3743134 h 3885853"/>
              <a:gd name="connsiteX22" fmla="*/ 47039 w 5065355"/>
              <a:gd name="connsiteY22" fmla="*/ 3447046 h 3885853"/>
              <a:gd name="connsiteX23" fmla="*/ 38763 w 5065355"/>
              <a:gd name="connsiteY23" fmla="*/ 3414896 h 3885853"/>
              <a:gd name="connsiteX24" fmla="*/ 28376 w 5065355"/>
              <a:gd name="connsiteY24" fmla="*/ 3388641 h 3885853"/>
              <a:gd name="connsiteX25" fmla="*/ 14642 w 5065355"/>
              <a:gd name="connsiteY25" fmla="*/ 2681940 h 3885853"/>
              <a:gd name="connsiteX26" fmla="*/ 141525 w 5065355"/>
              <a:gd name="connsiteY26" fmla="*/ 1290513 h 3885853"/>
              <a:gd name="connsiteX27" fmla="*/ 968842 w 5065355"/>
              <a:gd name="connsiteY27" fmla="*/ 590018 h 3885853"/>
              <a:gd name="connsiteX28" fmla="*/ 986774 w 5065355"/>
              <a:gd name="connsiteY28"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5033487 w 5065355"/>
              <a:gd name="connsiteY12" fmla="*/ 3282522 h 3885853"/>
              <a:gd name="connsiteX13" fmla="*/ 4908386 w 5065355"/>
              <a:gd name="connsiteY13" fmla="*/ 3476562 h 3885853"/>
              <a:gd name="connsiteX14" fmla="*/ 4902444 w 5065355"/>
              <a:gd name="connsiteY14" fmla="*/ 3480940 h 3885853"/>
              <a:gd name="connsiteX15" fmla="*/ 4819819 w 5065355"/>
              <a:gd name="connsiteY15" fmla="*/ 3539901 h 3885853"/>
              <a:gd name="connsiteX16" fmla="*/ 4735804 w 5065355"/>
              <a:gd name="connsiteY16" fmla="*/ 3804925 h 3885853"/>
              <a:gd name="connsiteX17" fmla="*/ 4229604 w 5065355"/>
              <a:gd name="connsiteY17" fmla="*/ 3851522 h 3885853"/>
              <a:gd name="connsiteX18" fmla="*/ 904564 w 5065355"/>
              <a:gd name="connsiteY18" fmla="*/ 3793288 h 3885853"/>
              <a:gd name="connsiteX19" fmla="*/ 451805 w 5065355"/>
              <a:gd name="connsiteY19" fmla="*/ 3738960 h 3885853"/>
              <a:gd name="connsiteX20" fmla="*/ 417467 w 5065355"/>
              <a:gd name="connsiteY20" fmla="*/ 3743134 h 3885853"/>
              <a:gd name="connsiteX21" fmla="*/ 47039 w 5065355"/>
              <a:gd name="connsiteY21" fmla="*/ 3447046 h 3885853"/>
              <a:gd name="connsiteX22" fmla="*/ 38763 w 5065355"/>
              <a:gd name="connsiteY22" fmla="*/ 3414896 h 3885853"/>
              <a:gd name="connsiteX23" fmla="*/ 28376 w 5065355"/>
              <a:gd name="connsiteY23" fmla="*/ 3388641 h 3885853"/>
              <a:gd name="connsiteX24" fmla="*/ 14642 w 5065355"/>
              <a:gd name="connsiteY24" fmla="*/ 2681940 h 3885853"/>
              <a:gd name="connsiteX25" fmla="*/ 141525 w 5065355"/>
              <a:gd name="connsiteY25" fmla="*/ 1290513 h 3885853"/>
              <a:gd name="connsiteX26" fmla="*/ 968842 w 5065355"/>
              <a:gd name="connsiteY26" fmla="*/ 590018 h 3885853"/>
              <a:gd name="connsiteX27" fmla="*/ 986774 w 5065355"/>
              <a:gd name="connsiteY27" fmla="*/ 0 h 3885853"/>
              <a:gd name="connsiteX0" fmla="*/ 986774 w 5065355"/>
              <a:gd name="connsiteY0" fmla="*/ 0 h 3885853"/>
              <a:gd name="connsiteX1" fmla="*/ 1598492 w 5065355"/>
              <a:gd name="connsiteY1" fmla="*/ 571743 h 3885853"/>
              <a:gd name="connsiteX2" fmla="*/ 4623587 w 5065355"/>
              <a:gd name="connsiteY2" fmla="*/ 815032 h 3885853"/>
              <a:gd name="connsiteX3" fmla="*/ 5045794 w 5065355"/>
              <a:gd name="connsiteY3" fmla="*/ 2583837 h 3885853"/>
              <a:gd name="connsiteX4" fmla="*/ 5065097 w 5065355"/>
              <a:gd name="connsiteY4" fmla="*/ 3007422 h 3885853"/>
              <a:gd name="connsiteX5" fmla="*/ 5064540 w 5065355"/>
              <a:gd name="connsiteY5" fmla="*/ 3083457 h 3885853"/>
              <a:gd name="connsiteX6" fmla="*/ 5065355 w 5065355"/>
              <a:gd name="connsiteY6" fmla="*/ 3093208 h 3885853"/>
              <a:gd name="connsiteX7" fmla="*/ 5059336 w 5065355"/>
              <a:gd name="connsiteY7" fmla="*/ 3165214 h 3885853"/>
              <a:gd name="connsiteX8" fmla="*/ 5058896 w 5065355"/>
              <a:gd name="connsiteY8" fmla="*/ 3171406 h 3885853"/>
              <a:gd name="connsiteX9" fmla="*/ 5058773 w 5065355"/>
              <a:gd name="connsiteY9" fmla="*/ 3171941 h 3885853"/>
              <a:gd name="connsiteX10" fmla="*/ 5057188 w 5065355"/>
              <a:gd name="connsiteY10" fmla="*/ 3190910 h 3885853"/>
              <a:gd name="connsiteX11" fmla="*/ 5033762 w 5065355"/>
              <a:gd name="connsiteY11" fmla="*/ 3281910 h 3885853"/>
              <a:gd name="connsiteX12" fmla="*/ 4908386 w 5065355"/>
              <a:gd name="connsiteY12" fmla="*/ 3476562 h 3885853"/>
              <a:gd name="connsiteX13" fmla="*/ 4902444 w 5065355"/>
              <a:gd name="connsiteY13" fmla="*/ 3480940 h 3885853"/>
              <a:gd name="connsiteX14" fmla="*/ 4819819 w 5065355"/>
              <a:gd name="connsiteY14" fmla="*/ 3539901 h 3885853"/>
              <a:gd name="connsiteX15" fmla="*/ 4735804 w 5065355"/>
              <a:gd name="connsiteY15" fmla="*/ 3804925 h 3885853"/>
              <a:gd name="connsiteX16" fmla="*/ 4229604 w 5065355"/>
              <a:gd name="connsiteY16" fmla="*/ 3851522 h 3885853"/>
              <a:gd name="connsiteX17" fmla="*/ 904564 w 5065355"/>
              <a:gd name="connsiteY17" fmla="*/ 3793288 h 3885853"/>
              <a:gd name="connsiteX18" fmla="*/ 451805 w 5065355"/>
              <a:gd name="connsiteY18" fmla="*/ 3738960 h 3885853"/>
              <a:gd name="connsiteX19" fmla="*/ 417467 w 5065355"/>
              <a:gd name="connsiteY19" fmla="*/ 3743134 h 3885853"/>
              <a:gd name="connsiteX20" fmla="*/ 47039 w 5065355"/>
              <a:gd name="connsiteY20" fmla="*/ 3447046 h 3885853"/>
              <a:gd name="connsiteX21" fmla="*/ 38763 w 5065355"/>
              <a:gd name="connsiteY21" fmla="*/ 3414896 h 3885853"/>
              <a:gd name="connsiteX22" fmla="*/ 28376 w 5065355"/>
              <a:gd name="connsiteY22" fmla="*/ 3388641 h 3885853"/>
              <a:gd name="connsiteX23" fmla="*/ 14642 w 5065355"/>
              <a:gd name="connsiteY23" fmla="*/ 2681940 h 3885853"/>
              <a:gd name="connsiteX24" fmla="*/ 141525 w 5065355"/>
              <a:gd name="connsiteY24" fmla="*/ 1290513 h 3885853"/>
              <a:gd name="connsiteX25" fmla="*/ 968842 w 5065355"/>
              <a:gd name="connsiteY25" fmla="*/ 590018 h 3885853"/>
              <a:gd name="connsiteX26" fmla="*/ 986774 w 5065355"/>
              <a:gd name="connsiteY26"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57188 w 5065097"/>
              <a:gd name="connsiteY9" fmla="*/ 3190910 h 3885853"/>
              <a:gd name="connsiteX10" fmla="*/ 5033762 w 5065097"/>
              <a:gd name="connsiteY10" fmla="*/ 3281910 h 3885853"/>
              <a:gd name="connsiteX11" fmla="*/ 4908386 w 5065097"/>
              <a:gd name="connsiteY11" fmla="*/ 3476562 h 3885853"/>
              <a:gd name="connsiteX12" fmla="*/ 4902444 w 5065097"/>
              <a:gd name="connsiteY12" fmla="*/ 3480940 h 3885853"/>
              <a:gd name="connsiteX13" fmla="*/ 4819819 w 5065097"/>
              <a:gd name="connsiteY13" fmla="*/ 3539901 h 3885853"/>
              <a:gd name="connsiteX14" fmla="*/ 4735804 w 5065097"/>
              <a:gd name="connsiteY14" fmla="*/ 3804925 h 3885853"/>
              <a:gd name="connsiteX15" fmla="*/ 4229604 w 5065097"/>
              <a:gd name="connsiteY15" fmla="*/ 3851522 h 3885853"/>
              <a:gd name="connsiteX16" fmla="*/ 904564 w 5065097"/>
              <a:gd name="connsiteY16" fmla="*/ 3793288 h 3885853"/>
              <a:gd name="connsiteX17" fmla="*/ 451805 w 5065097"/>
              <a:gd name="connsiteY17" fmla="*/ 3738960 h 3885853"/>
              <a:gd name="connsiteX18" fmla="*/ 417467 w 5065097"/>
              <a:gd name="connsiteY18" fmla="*/ 3743134 h 3885853"/>
              <a:gd name="connsiteX19" fmla="*/ 47039 w 5065097"/>
              <a:gd name="connsiteY19" fmla="*/ 3447046 h 3885853"/>
              <a:gd name="connsiteX20" fmla="*/ 38763 w 5065097"/>
              <a:gd name="connsiteY20" fmla="*/ 3414896 h 3885853"/>
              <a:gd name="connsiteX21" fmla="*/ 28376 w 5065097"/>
              <a:gd name="connsiteY21" fmla="*/ 3388641 h 3885853"/>
              <a:gd name="connsiteX22" fmla="*/ 14642 w 5065097"/>
              <a:gd name="connsiteY22" fmla="*/ 2681940 h 3885853"/>
              <a:gd name="connsiteX23" fmla="*/ 141525 w 5065097"/>
              <a:gd name="connsiteY23" fmla="*/ 1290513 h 3885853"/>
              <a:gd name="connsiteX24" fmla="*/ 968842 w 5065097"/>
              <a:gd name="connsiteY24" fmla="*/ 590018 h 3885853"/>
              <a:gd name="connsiteX25" fmla="*/ 986774 w 5065097"/>
              <a:gd name="connsiteY25"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58773 w 5065097"/>
              <a:gd name="connsiteY8" fmla="*/ 3171941 h 3885853"/>
              <a:gd name="connsiteX9" fmla="*/ 5033762 w 5065097"/>
              <a:gd name="connsiteY9" fmla="*/ 3281910 h 3885853"/>
              <a:gd name="connsiteX10" fmla="*/ 4908386 w 5065097"/>
              <a:gd name="connsiteY10" fmla="*/ 3476562 h 3885853"/>
              <a:gd name="connsiteX11" fmla="*/ 4902444 w 5065097"/>
              <a:gd name="connsiteY11" fmla="*/ 3480940 h 3885853"/>
              <a:gd name="connsiteX12" fmla="*/ 4819819 w 5065097"/>
              <a:gd name="connsiteY12" fmla="*/ 3539901 h 3885853"/>
              <a:gd name="connsiteX13" fmla="*/ 4735804 w 5065097"/>
              <a:gd name="connsiteY13" fmla="*/ 3804925 h 3885853"/>
              <a:gd name="connsiteX14" fmla="*/ 4229604 w 5065097"/>
              <a:gd name="connsiteY14" fmla="*/ 3851522 h 3885853"/>
              <a:gd name="connsiteX15" fmla="*/ 904564 w 5065097"/>
              <a:gd name="connsiteY15" fmla="*/ 3793288 h 3885853"/>
              <a:gd name="connsiteX16" fmla="*/ 451805 w 5065097"/>
              <a:gd name="connsiteY16" fmla="*/ 3738960 h 3885853"/>
              <a:gd name="connsiteX17" fmla="*/ 417467 w 5065097"/>
              <a:gd name="connsiteY17" fmla="*/ 3743134 h 3885853"/>
              <a:gd name="connsiteX18" fmla="*/ 47039 w 5065097"/>
              <a:gd name="connsiteY18" fmla="*/ 3447046 h 3885853"/>
              <a:gd name="connsiteX19" fmla="*/ 38763 w 5065097"/>
              <a:gd name="connsiteY19" fmla="*/ 3414896 h 3885853"/>
              <a:gd name="connsiteX20" fmla="*/ 28376 w 5065097"/>
              <a:gd name="connsiteY20" fmla="*/ 3388641 h 3885853"/>
              <a:gd name="connsiteX21" fmla="*/ 14642 w 5065097"/>
              <a:gd name="connsiteY21" fmla="*/ 2681940 h 3885853"/>
              <a:gd name="connsiteX22" fmla="*/ 141525 w 5065097"/>
              <a:gd name="connsiteY22" fmla="*/ 1290513 h 3885853"/>
              <a:gd name="connsiteX23" fmla="*/ 968842 w 5065097"/>
              <a:gd name="connsiteY23" fmla="*/ 590018 h 3885853"/>
              <a:gd name="connsiteX24" fmla="*/ 986774 w 5065097"/>
              <a:gd name="connsiteY24"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902444 w 5065097"/>
              <a:gd name="connsiteY10" fmla="*/ 3480940 h 3885853"/>
              <a:gd name="connsiteX11" fmla="*/ 4819819 w 5065097"/>
              <a:gd name="connsiteY11" fmla="*/ 3539901 h 3885853"/>
              <a:gd name="connsiteX12" fmla="*/ 4735804 w 5065097"/>
              <a:gd name="connsiteY12" fmla="*/ 3804925 h 3885853"/>
              <a:gd name="connsiteX13" fmla="*/ 4229604 w 5065097"/>
              <a:gd name="connsiteY13" fmla="*/ 3851522 h 3885853"/>
              <a:gd name="connsiteX14" fmla="*/ 904564 w 5065097"/>
              <a:gd name="connsiteY14" fmla="*/ 3793288 h 3885853"/>
              <a:gd name="connsiteX15" fmla="*/ 451805 w 5065097"/>
              <a:gd name="connsiteY15" fmla="*/ 3738960 h 3885853"/>
              <a:gd name="connsiteX16" fmla="*/ 417467 w 5065097"/>
              <a:gd name="connsiteY16" fmla="*/ 3743134 h 3885853"/>
              <a:gd name="connsiteX17" fmla="*/ 47039 w 5065097"/>
              <a:gd name="connsiteY17" fmla="*/ 3447046 h 3885853"/>
              <a:gd name="connsiteX18" fmla="*/ 38763 w 5065097"/>
              <a:gd name="connsiteY18" fmla="*/ 3414896 h 3885853"/>
              <a:gd name="connsiteX19" fmla="*/ 28376 w 5065097"/>
              <a:gd name="connsiteY19" fmla="*/ 3388641 h 3885853"/>
              <a:gd name="connsiteX20" fmla="*/ 14642 w 5065097"/>
              <a:gd name="connsiteY20" fmla="*/ 2681940 h 3885853"/>
              <a:gd name="connsiteX21" fmla="*/ 141525 w 5065097"/>
              <a:gd name="connsiteY21" fmla="*/ 1290513 h 3885853"/>
              <a:gd name="connsiteX22" fmla="*/ 968842 w 5065097"/>
              <a:gd name="connsiteY22" fmla="*/ 590018 h 3885853"/>
              <a:gd name="connsiteX23" fmla="*/ 986774 w 5065097"/>
              <a:gd name="connsiteY23" fmla="*/ 0 h 3885853"/>
              <a:gd name="connsiteX0" fmla="*/ 986774 w 5065097"/>
              <a:gd name="connsiteY0" fmla="*/ 0 h 3885853"/>
              <a:gd name="connsiteX1" fmla="*/ 1598492 w 5065097"/>
              <a:gd name="connsiteY1" fmla="*/ 571743 h 3885853"/>
              <a:gd name="connsiteX2" fmla="*/ 4623587 w 5065097"/>
              <a:gd name="connsiteY2" fmla="*/ 815032 h 3885853"/>
              <a:gd name="connsiteX3" fmla="*/ 5045794 w 5065097"/>
              <a:gd name="connsiteY3" fmla="*/ 2583837 h 3885853"/>
              <a:gd name="connsiteX4" fmla="*/ 5065097 w 5065097"/>
              <a:gd name="connsiteY4" fmla="*/ 3007422 h 3885853"/>
              <a:gd name="connsiteX5" fmla="*/ 5064540 w 5065097"/>
              <a:gd name="connsiteY5" fmla="*/ 3083457 h 3885853"/>
              <a:gd name="connsiteX6" fmla="*/ 5059336 w 5065097"/>
              <a:gd name="connsiteY6" fmla="*/ 3165214 h 3885853"/>
              <a:gd name="connsiteX7" fmla="*/ 5058896 w 5065097"/>
              <a:gd name="connsiteY7" fmla="*/ 3171406 h 3885853"/>
              <a:gd name="connsiteX8" fmla="*/ 5033762 w 5065097"/>
              <a:gd name="connsiteY8" fmla="*/ 3281910 h 3885853"/>
              <a:gd name="connsiteX9" fmla="*/ 4908386 w 5065097"/>
              <a:gd name="connsiteY9" fmla="*/ 3476562 h 3885853"/>
              <a:gd name="connsiteX10" fmla="*/ 4819819 w 5065097"/>
              <a:gd name="connsiteY10" fmla="*/ 3539901 h 3885853"/>
              <a:gd name="connsiteX11" fmla="*/ 4735804 w 5065097"/>
              <a:gd name="connsiteY11" fmla="*/ 3804925 h 3885853"/>
              <a:gd name="connsiteX12" fmla="*/ 4229604 w 5065097"/>
              <a:gd name="connsiteY12" fmla="*/ 3851522 h 3885853"/>
              <a:gd name="connsiteX13" fmla="*/ 904564 w 5065097"/>
              <a:gd name="connsiteY13" fmla="*/ 3793288 h 3885853"/>
              <a:gd name="connsiteX14" fmla="*/ 451805 w 5065097"/>
              <a:gd name="connsiteY14" fmla="*/ 3738960 h 3885853"/>
              <a:gd name="connsiteX15" fmla="*/ 417467 w 5065097"/>
              <a:gd name="connsiteY15" fmla="*/ 3743134 h 3885853"/>
              <a:gd name="connsiteX16" fmla="*/ 47039 w 5065097"/>
              <a:gd name="connsiteY16" fmla="*/ 3447046 h 3885853"/>
              <a:gd name="connsiteX17" fmla="*/ 38763 w 5065097"/>
              <a:gd name="connsiteY17" fmla="*/ 3414896 h 3885853"/>
              <a:gd name="connsiteX18" fmla="*/ 28376 w 5065097"/>
              <a:gd name="connsiteY18" fmla="*/ 3388641 h 3885853"/>
              <a:gd name="connsiteX19" fmla="*/ 14642 w 5065097"/>
              <a:gd name="connsiteY19" fmla="*/ 2681940 h 3885853"/>
              <a:gd name="connsiteX20" fmla="*/ 141525 w 5065097"/>
              <a:gd name="connsiteY20" fmla="*/ 1290513 h 3885853"/>
              <a:gd name="connsiteX21" fmla="*/ 968842 w 5065097"/>
              <a:gd name="connsiteY21" fmla="*/ 590018 h 3885853"/>
              <a:gd name="connsiteX22" fmla="*/ 986774 w 5065097"/>
              <a:gd name="connsiteY22"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819819 w 5065543"/>
              <a:gd name="connsiteY9" fmla="*/ 3539901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08386 w 5065543"/>
              <a:gd name="connsiteY8" fmla="*/ 3476562 h 3885853"/>
              <a:gd name="connsiteX9" fmla="*/ 4993239 w 5065543"/>
              <a:gd name="connsiteY9" fmla="*/ 3784266 h 3885853"/>
              <a:gd name="connsiteX10" fmla="*/ 4735804 w 5065543"/>
              <a:gd name="connsiteY10" fmla="*/ 3804925 h 3885853"/>
              <a:gd name="connsiteX11" fmla="*/ 4229604 w 5065543"/>
              <a:gd name="connsiteY11" fmla="*/ 3851522 h 3885853"/>
              <a:gd name="connsiteX12" fmla="*/ 904564 w 5065543"/>
              <a:gd name="connsiteY12" fmla="*/ 3793288 h 3885853"/>
              <a:gd name="connsiteX13" fmla="*/ 451805 w 5065543"/>
              <a:gd name="connsiteY13" fmla="*/ 3738960 h 3885853"/>
              <a:gd name="connsiteX14" fmla="*/ 417467 w 5065543"/>
              <a:gd name="connsiteY14" fmla="*/ 3743134 h 3885853"/>
              <a:gd name="connsiteX15" fmla="*/ 47039 w 5065543"/>
              <a:gd name="connsiteY15" fmla="*/ 3447046 h 3885853"/>
              <a:gd name="connsiteX16" fmla="*/ 38763 w 5065543"/>
              <a:gd name="connsiteY16" fmla="*/ 3414896 h 3885853"/>
              <a:gd name="connsiteX17" fmla="*/ 28376 w 5065543"/>
              <a:gd name="connsiteY17" fmla="*/ 3388641 h 3885853"/>
              <a:gd name="connsiteX18" fmla="*/ 14642 w 5065543"/>
              <a:gd name="connsiteY18" fmla="*/ 2681940 h 3885853"/>
              <a:gd name="connsiteX19" fmla="*/ 141525 w 5065543"/>
              <a:gd name="connsiteY19" fmla="*/ 1290513 h 3885853"/>
              <a:gd name="connsiteX20" fmla="*/ 968842 w 5065543"/>
              <a:gd name="connsiteY20" fmla="*/ 590018 h 3885853"/>
              <a:gd name="connsiteX21" fmla="*/ 986774 w 5065543"/>
              <a:gd name="connsiteY21"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735804 w 5065543"/>
              <a:gd name="connsiteY9" fmla="*/ 3804925 h 3885853"/>
              <a:gd name="connsiteX10" fmla="*/ 4229604 w 5065543"/>
              <a:gd name="connsiteY10" fmla="*/ 3851522 h 3885853"/>
              <a:gd name="connsiteX11" fmla="*/ 904564 w 5065543"/>
              <a:gd name="connsiteY11" fmla="*/ 3793288 h 3885853"/>
              <a:gd name="connsiteX12" fmla="*/ 451805 w 5065543"/>
              <a:gd name="connsiteY12" fmla="*/ 3738960 h 3885853"/>
              <a:gd name="connsiteX13" fmla="*/ 417467 w 5065543"/>
              <a:gd name="connsiteY13" fmla="*/ 3743134 h 3885853"/>
              <a:gd name="connsiteX14" fmla="*/ 47039 w 5065543"/>
              <a:gd name="connsiteY14" fmla="*/ 3447046 h 3885853"/>
              <a:gd name="connsiteX15" fmla="*/ 38763 w 5065543"/>
              <a:gd name="connsiteY15" fmla="*/ 3414896 h 3885853"/>
              <a:gd name="connsiteX16" fmla="*/ 28376 w 5065543"/>
              <a:gd name="connsiteY16" fmla="*/ 3388641 h 3885853"/>
              <a:gd name="connsiteX17" fmla="*/ 14642 w 5065543"/>
              <a:gd name="connsiteY17" fmla="*/ 2681940 h 3885853"/>
              <a:gd name="connsiteX18" fmla="*/ 141525 w 5065543"/>
              <a:gd name="connsiteY18" fmla="*/ 1290513 h 3885853"/>
              <a:gd name="connsiteX19" fmla="*/ 968842 w 5065543"/>
              <a:gd name="connsiteY19" fmla="*/ 590018 h 3885853"/>
              <a:gd name="connsiteX20" fmla="*/ 986774 w 5065543"/>
              <a:gd name="connsiteY20"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5033762 w 5065543"/>
              <a:gd name="connsiteY7" fmla="*/ 3281910 h 3885853"/>
              <a:gd name="connsiteX8" fmla="*/ 4993239 w 5065543"/>
              <a:gd name="connsiteY8" fmla="*/ 3784266 h 3885853"/>
              <a:gd name="connsiteX9" fmla="*/ 4229604 w 5065543"/>
              <a:gd name="connsiteY9" fmla="*/ 3851522 h 3885853"/>
              <a:gd name="connsiteX10" fmla="*/ 904564 w 5065543"/>
              <a:gd name="connsiteY10" fmla="*/ 3793288 h 3885853"/>
              <a:gd name="connsiteX11" fmla="*/ 451805 w 5065543"/>
              <a:gd name="connsiteY11" fmla="*/ 3738960 h 3885853"/>
              <a:gd name="connsiteX12" fmla="*/ 417467 w 5065543"/>
              <a:gd name="connsiteY12" fmla="*/ 3743134 h 3885853"/>
              <a:gd name="connsiteX13" fmla="*/ 47039 w 5065543"/>
              <a:gd name="connsiteY13" fmla="*/ 3447046 h 3885853"/>
              <a:gd name="connsiteX14" fmla="*/ 38763 w 5065543"/>
              <a:gd name="connsiteY14" fmla="*/ 3414896 h 3885853"/>
              <a:gd name="connsiteX15" fmla="*/ 28376 w 5065543"/>
              <a:gd name="connsiteY15" fmla="*/ 3388641 h 3885853"/>
              <a:gd name="connsiteX16" fmla="*/ 14642 w 5065543"/>
              <a:gd name="connsiteY16" fmla="*/ 2681940 h 3885853"/>
              <a:gd name="connsiteX17" fmla="*/ 141525 w 5065543"/>
              <a:gd name="connsiteY17" fmla="*/ 1290513 h 3885853"/>
              <a:gd name="connsiteX18" fmla="*/ 968842 w 5065543"/>
              <a:gd name="connsiteY18" fmla="*/ 590018 h 3885853"/>
              <a:gd name="connsiteX19" fmla="*/ 986774 w 5065543"/>
              <a:gd name="connsiteY19" fmla="*/ 0 h 3885853"/>
              <a:gd name="connsiteX0" fmla="*/ 986774 w 5065543"/>
              <a:gd name="connsiteY0" fmla="*/ 0 h 3885853"/>
              <a:gd name="connsiteX1" fmla="*/ 1598492 w 5065543"/>
              <a:gd name="connsiteY1" fmla="*/ 571743 h 3885853"/>
              <a:gd name="connsiteX2" fmla="*/ 4623587 w 5065543"/>
              <a:gd name="connsiteY2" fmla="*/ 815032 h 3885853"/>
              <a:gd name="connsiteX3" fmla="*/ 5045794 w 5065543"/>
              <a:gd name="connsiteY3" fmla="*/ 2583837 h 3885853"/>
              <a:gd name="connsiteX4" fmla="*/ 5065097 w 5065543"/>
              <a:gd name="connsiteY4" fmla="*/ 3007422 h 3885853"/>
              <a:gd name="connsiteX5" fmla="*/ 5059336 w 5065543"/>
              <a:gd name="connsiteY5" fmla="*/ 3165214 h 3885853"/>
              <a:gd name="connsiteX6" fmla="*/ 5058896 w 5065543"/>
              <a:gd name="connsiteY6" fmla="*/ 3171406 h 3885853"/>
              <a:gd name="connsiteX7" fmla="*/ 4993239 w 5065543"/>
              <a:gd name="connsiteY7" fmla="*/ 3784266 h 3885853"/>
              <a:gd name="connsiteX8" fmla="*/ 4229604 w 5065543"/>
              <a:gd name="connsiteY8" fmla="*/ 3851522 h 3885853"/>
              <a:gd name="connsiteX9" fmla="*/ 904564 w 5065543"/>
              <a:gd name="connsiteY9" fmla="*/ 3793288 h 3885853"/>
              <a:gd name="connsiteX10" fmla="*/ 451805 w 5065543"/>
              <a:gd name="connsiteY10" fmla="*/ 3738960 h 3885853"/>
              <a:gd name="connsiteX11" fmla="*/ 417467 w 5065543"/>
              <a:gd name="connsiteY11" fmla="*/ 3743134 h 3885853"/>
              <a:gd name="connsiteX12" fmla="*/ 47039 w 5065543"/>
              <a:gd name="connsiteY12" fmla="*/ 3447046 h 3885853"/>
              <a:gd name="connsiteX13" fmla="*/ 38763 w 5065543"/>
              <a:gd name="connsiteY13" fmla="*/ 3414896 h 3885853"/>
              <a:gd name="connsiteX14" fmla="*/ 28376 w 5065543"/>
              <a:gd name="connsiteY14" fmla="*/ 3388641 h 3885853"/>
              <a:gd name="connsiteX15" fmla="*/ 14642 w 5065543"/>
              <a:gd name="connsiteY15" fmla="*/ 2681940 h 3885853"/>
              <a:gd name="connsiteX16" fmla="*/ 141525 w 5065543"/>
              <a:gd name="connsiteY16" fmla="*/ 1290513 h 3885853"/>
              <a:gd name="connsiteX17" fmla="*/ 968842 w 5065543"/>
              <a:gd name="connsiteY17" fmla="*/ 590018 h 3885853"/>
              <a:gd name="connsiteX18" fmla="*/ 986774 w 5065543"/>
              <a:gd name="connsiteY18" fmla="*/ 0 h 3885853"/>
              <a:gd name="connsiteX0" fmla="*/ 986774 w 5073884"/>
              <a:gd name="connsiteY0" fmla="*/ 0 h 3885853"/>
              <a:gd name="connsiteX1" fmla="*/ 1598492 w 5073884"/>
              <a:gd name="connsiteY1" fmla="*/ 571743 h 3885853"/>
              <a:gd name="connsiteX2" fmla="*/ 4623587 w 5073884"/>
              <a:gd name="connsiteY2" fmla="*/ 815032 h 3885853"/>
              <a:gd name="connsiteX3" fmla="*/ 5045794 w 5073884"/>
              <a:gd name="connsiteY3" fmla="*/ 2583837 h 3885853"/>
              <a:gd name="connsiteX4" fmla="*/ 5065097 w 5073884"/>
              <a:gd name="connsiteY4" fmla="*/ 3007422 h 3885853"/>
              <a:gd name="connsiteX5" fmla="*/ 5059336 w 5073884"/>
              <a:gd name="connsiteY5" fmla="*/ 3165214 h 3885853"/>
              <a:gd name="connsiteX6" fmla="*/ 4993239 w 5073884"/>
              <a:gd name="connsiteY6" fmla="*/ 3784266 h 3885853"/>
              <a:gd name="connsiteX7" fmla="*/ 4229604 w 5073884"/>
              <a:gd name="connsiteY7" fmla="*/ 3851522 h 3885853"/>
              <a:gd name="connsiteX8" fmla="*/ 904564 w 5073884"/>
              <a:gd name="connsiteY8" fmla="*/ 3793288 h 3885853"/>
              <a:gd name="connsiteX9" fmla="*/ 451805 w 5073884"/>
              <a:gd name="connsiteY9" fmla="*/ 3738960 h 3885853"/>
              <a:gd name="connsiteX10" fmla="*/ 417467 w 5073884"/>
              <a:gd name="connsiteY10" fmla="*/ 3743134 h 3885853"/>
              <a:gd name="connsiteX11" fmla="*/ 47039 w 5073884"/>
              <a:gd name="connsiteY11" fmla="*/ 3447046 h 3885853"/>
              <a:gd name="connsiteX12" fmla="*/ 38763 w 5073884"/>
              <a:gd name="connsiteY12" fmla="*/ 3414896 h 3885853"/>
              <a:gd name="connsiteX13" fmla="*/ 28376 w 5073884"/>
              <a:gd name="connsiteY13" fmla="*/ 3388641 h 3885853"/>
              <a:gd name="connsiteX14" fmla="*/ 14642 w 5073884"/>
              <a:gd name="connsiteY14" fmla="*/ 2681940 h 3885853"/>
              <a:gd name="connsiteX15" fmla="*/ 141525 w 5073884"/>
              <a:gd name="connsiteY15" fmla="*/ 1290513 h 3885853"/>
              <a:gd name="connsiteX16" fmla="*/ 968842 w 5073884"/>
              <a:gd name="connsiteY16" fmla="*/ 590018 h 3885853"/>
              <a:gd name="connsiteX17" fmla="*/ 986774 w 5073884"/>
              <a:gd name="connsiteY17" fmla="*/ 0 h 3885853"/>
              <a:gd name="connsiteX0" fmla="*/ 986774 w 5078114"/>
              <a:gd name="connsiteY0" fmla="*/ 0 h 3885853"/>
              <a:gd name="connsiteX1" fmla="*/ 1598492 w 5078114"/>
              <a:gd name="connsiteY1" fmla="*/ 571743 h 3885853"/>
              <a:gd name="connsiteX2" fmla="*/ 4623587 w 5078114"/>
              <a:gd name="connsiteY2" fmla="*/ 815032 h 3885853"/>
              <a:gd name="connsiteX3" fmla="*/ 5045794 w 5078114"/>
              <a:gd name="connsiteY3" fmla="*/ 2583837 h 3885853"/>
              <a:gd name="connsiteX4" fmla="*/ 5065097 w 5078114"/>
              <a:gd name="connsiteY4" fmla="*/ 3007422 h 3885853"/>
              <a:gd name="connsiteX5" fmla="*/ 4993239 w 5078114"/>
              <a:gd name="connsiteY5" fmla="*/ 3784266 h 3885853"/>
              <a:gd name="connsiteX6" fmla="*/ 4229604 w 5078114"/>
              <a:gd name="connsiteY6" fmla="*/ 3851522 h 3885853"/>
              <a:gd name="connsiteX7" fmla="*/ 904564 w 5078114"/>
              <a:gd name="connsiteY7" fmla="*/ 3793288 h 3885853"/>
              <a:gd name="connsiteX8" fmla="*/ 451805 w 5078114"/>
              <a:gd name="connsiteY8" fmla="*/ 3738960 h 3885853"/>
              <a:gd name="connsiteX9" fmla="*/ 417467 w 5078114"/>
              <a:gd name="connsiteY9" fmla="*/ 3743134 h 3885853"/>
              <a:gd name="connsiteX10" fmla="*/ 47039 w 5078114"/>
              <a:gd name="connsiteY10" fmla="*/ 3447046 h 3885853"/>
              <a:gd name="connsiteX11" fmla="*/ 38763 w 5078114"/>
              <a:gd name="connsiteY11" fmla="*/ 3414896 h 3885853"/>
              <a:gd name="connsiteX12" fmla="*/ 28376 w 5078114"/>
              <a:gd name="connsiteY12" fmla="*/ 3388641 h 3885853"/>
              <a:gd name="connsiteX13" fmla="*/ 14642 w 5078114"/>
              <a:gd name="connsiteY13" fmla="*/ 2681940 h 3885853"/>
              <a:gd name="connsiteX14" fmla="*/ 141525 w 5078114"/>
              <a:gd name="connsiteY14" fmla="*/ 1290513 h 3885853"/>
              <a:gd name="connsiteX15" fmla="*/ 968842 w 5078114"/>
              <a:gd name="connsiteY15" fmla="*/ 590018 h 3885853"/>
              <a:gd name="connsiteX16" fmla="*/ 986774 w 5078114"/>
              <a:gd name="connsiteY16" fmla="*/ 0 h 3885853"/>
              <a:gd name="connsiteX0" fmla="*/ 986774 w 5094085"/>
              <a:gd name="connsiteY0" fmla="*/ 0 h 3885853"/>
              <a:gd name="connsiteX1" fmla="*/ 1598492 w 5094085"/>
              <a:gd name="connsiteY1" fmla="*/ 571743 h 3885853"/>
              <a:gd name="connsiteX2" fmla="*/ 4623587 w 5094085"/>
              <a:gd name="connsiteY2" fmla="*/ 815032 h 3885853"/>
              <a:gd name="connsiteX3" fmla="*/ 5045794 w 5094085"/>
              <a:gd name="connsiteY3" fmla="*/ 2583837 h 3885853"/>
              <a:gd name="connsiteX4" fmla="*/ 4993239 w 5094085"/>
              <a:gd name="connsiteY4" fmla="*/ 3784266 h 3885853"/>
              <a:gd name="connsiteX5" fmla="*/ 4229604 w 5094085"/>
              <a:gd name="connsiteY5" fmla="*/ 3851522 h 3885853"/>
              <a:gd name="connsiteX6" fmla="*/ 904564 w 5094085"/>
              <a:gd name="connsiteY6" fmla="*/ 3793288 h 3885853"/>
              <a:gd name="connsiteX7" fmla="*/ 451805 w 5094085"/>
              <a:gd name="connsiteY7" fmla="*/ 3738960 h 3885853"/>
              <a:gd name="connsiteX8" fmla="*/ 417467 w 5094085"/>
              <a:gd name="connsiteY8" fmla="*/ 3743134 h 3885853"/>
              <a:gd name="connsiteX9" fmla="*/ 47039 w 5094085"/>
              <a:gd name="connsiteY9" fmla="*/ 3447046 h 3885853"/>
              <a:gd name="connsiteX10" fmla="*/ 38763 w 5094085"/>
              <a:gd name="connsiteY10" fmla="*/ 3414896 h 3885853"/>
              <a:gd name="connsiteX11" fmla="*/ 28376 w 5094085"/>
              <a:gd name="connsiteY11" fmla="*/ 3388641 h 3885853"/>
              <a:gd name="connsiteX12" fmla="*/ 14642 w 5094085"/>
              <a:gd name="connsiteY12" fmla="*/ 2681940 h 3885853"/>
              <a:gd name="connsiteX13" fmla="*/ 141525 w 5094085"/>
              <a:gd name="connsiteY13" fmla="*/ 1290513 h 3885853"/>
              <a:gd name="connsiteX14" fmla="*/ 968842 w 5094085"/>
              <a:gd name="connsiteY14" fmla="*/ 590018 h 3885853"/>
              <a:gd name="connsiteX15" fmla="*/ 986774 w 5094085"/>
              <a:gd name="connsiteY15" fmla="*/ 0 h 3885853"/>
              <a:gd name="connsiteX0" fmla="*/ 986774 w 5062386"/>
              <a:gd name="connsiteY0" fmla="*/ 0 h 3895361"/>
              <a:gd name="connsiteX1" fmla="*/ 1598492 w 5062386"/>
              <a:gd name="connsiteY1" fmla="*/ 571743 h 3895361"/>
              <a:gd name="connsiteX2" fmla="*/ 4623587 w 5062386"/>
              <a:gd name="connsiteY2" fmla="*/ 815032 h 3895361"/>
              <a:gd name="connsiteX3" fmla="*/ 5045794 w 5062386"/>
              <a:gd name="connsiteY3" fmla="*/ 2583837 h 3895361"/>
              <a:gd name="connsiteX4" fmla="*/ 4851350 w 5062386"/>
              <a:gd name="connsiteY4" fmla="*/ 3634494 h 3895361"/>
              <a:gd name="connsiteX5" fmla="*/ 4229604 w 5062386"/>
              <a:gd name="connsiteY5" fmla="*/ 3851522 h 3895361"/>
              <a:gd name="connsiteX6" fmla="*/ 904564 w 5062386"/>
              <a:gd name="connsiteY6" fmla="*/ 3793288 h 3895361"/>
              <a:gd name="connsiteX7" fmla="*/ 451805 w 5062386"/>
              <a:gd name="connsiteY7" fmla="*/ 3738960 h 3895361"/>
              <a:gd name="connsiteX8" fmla="*/ 417467 w 5062386"/>
              <a:gd name="connsiteY8" fmla="*/ 3743134 h 3895361"/>
              <a:gd name="connsiteX9" fmla="*/ 47039 w 5062386"/>
              <a:gd name="connsiteY9" fmla="*/ 3447046 h 3895361"/>
              <a:gd name="connsiteX10" fmla="*/ 38763 w 5062386"/>
              <a:gd name="connsiteY10" fmla="*/ 3414896 h 3895361"/>
              <a:gd name="connsiteX11" fmla="*/ 28376 w 5062386"/>
              <a:gd name="connsiteY11" fmla="*/ 3388641 h 3895361"/>
              <a:gd name="connsiteX12" fmla="*/ 14642 w 5062386"/>
              <a:gd name="connsiteY12" fmla="*/ 2681940 h 3895361"/>
              <a:gd name="connsiteX13" fmla="*/ 141525 w 5062386"/>
              <a:gd name="connsiteY13" fmla="*/ 1290513 h 3895361"/>
              <a:gd name="connsiteX14" fmla="*/ 968842 w 5062386"/>
              <a:gd name="connsiteY14" fmla="*/ 590018 h 3895361"/>
              <a:gd name="connsiteX15" fmla="*/ 986774 w 5062386"/>
              <a:gd name="connsiteY15" fmla="*/ 0 h 3895361"/>
              <a:gd name="connsiteX0" fmla="*/ 986774 w 5051609"/>
              <a:gd name="connsiteY0" fmla="*/ 0 h 3895361"/>
              <a:gd name="connsiteX1" fmla="*/ 1598492 w 5051609"/>
              <a:gd name="connsiteY1" fmla="*/ 571743 h 3895361"/>
              <a:gd name="connsiteX2" fmla="*/ 4623587 w 5051609"/>
              <a:gd name="connsiteY2" fmla="*/ 815032 h 3895361"/>
              <a:gd name="connsiteX3" fmla="*/ 5045794 w 5051609"/>
              <a:gd name="connsiteY3" fmla="*/ 2583837 h 3895361"/>
              <a:gd name="connsiteX4" fmla="*/ 4851350 w 5051609"/>
              <a:gd name="connsiteY4" fmla="*/ 3634494 h 3895361"/>
              <a:gd name="connsiteX5" fmla="*/ 4229604 w 5051609"/>
              <a:gd name="connsiteY5" fmla="*/ 3851522 h 3895361"/>
              <a:gd name="connsiteX6" fmla="*/ 904564 w 5051609"/>
              <a:gd name="connsiteY6" fmla="*/ 3793288 h 3895361"/>
              <a:gd name="connsiteX7" fmla="*/ 451805 w 5051609"/>
              <a:gd name="connsiteY7" fmla="*/ 3738960 h 3895361"/>
              <a:gd name="connsiteX8" fmla="*/ 417467 w 5051609"/>
              <a:gd name="connsiteY8" fmla="*/ 3743134 h 3895361"/>
              <a:gd name="connsiteX9" fmla="*/ 47039 w 5051609"/>
              <a:gd name="connsiteY9" fmla="*/ 3447046 h 3895361"/>
              <a:gd name="connsiteX10" fmla="*/ 38763 w 5051609"/>
              <a:gd name="connsiteY10" fmla="*/ 3414896 h 3895361"/>
              <a:gd name="connsiteX11" fmla="*/ 28376 w 5051609"/>
              <a:gd name="connsiteY11" fmla="*/ 3388641 h 3895361"/>
              <a:gd name="connsiteX12" fmla="*/ 14642 w 5051609"/>
              <a:gd name="connsiteY12" fmla="*/ 2681940 h 3895361"/>
              <a:gd name="connsiteX13" fmla="*/ 141525 w 5051609"/>
              <a:gd name="connsiteY13" fmla="*/ 1290513 h 3895361"/>
              <a:gd name="connsiteX14" fmla="*/ 968842 w 5051609"/>
              <a:gd name="connsiteY14" fmla="*/ 590018 h 3895361"/>
              <a:gd name="connsiteX15" fmla="*/ 986774 w 5051609"/>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895361"/>
              <a:gd name="connsiteX1" fmla="*/ 1598492 w 5100973"/>
              <a:gd name="connsiteY1" fmla="*/ 571743 h 3895361"/>
              <a:gd name="connsiteX2" fmla="*/ 4623587 w 5100973"/>
              <a:gd name="connsiteY2" fmla="*/ 815032 h 3895361"/>
              <a:gd name="connsiteX3" fmla="*/ 5100973 w 5100973"/>
              <a:gd name="connsiteY3" fmla="*/ 2118754 h 3895361"/>
              <a:gd name="connsiteX4" fmla="*/ 4851350 w 5100973"/>
              <a:gd name="connsiteY4" fmla="*/ 3634494 h 3895361"/>
              <a:gd name="connsiteX5" fmla="*/ 4229604 w 5100973"/>
              <a:gd name="connsiteY5" fmla="*/ 3851522 h 3895361"/>
              <a:gd name="connsiteX6" fmla="*/ 904564 w 5100973"/>
              <a:gd name="connsiteY6" fmla="*/ 3793288 h 3895361"/>
              <a:gd name="connsiteX7" fmla="*/ 451805 w 5100973"/>
              <a:gd name="connsiteY7" fmla="*/ 3738960 h 3895361"/>
              <a:gd name="connsiteX8" fmla="*/ 417467 w 5100973"/>
              <a:gd name="connsiteY8" fmla="*/ 3743134 h 3895361"/>
              <a:gd name="connsiteX9" fmla="*/ 47039 w 5100973"/>
              <a:gd name="connsiteY9" fmla="*/ 3447046 h 3895361"/>
              <a:gd name="connsiteX10" fmla="*/ 38763 w 5100973"/>
              <a:gd name="connsiteY10" fmla="*/ 3414896 h 3895361"/>
              <a:gd name="connsiteX11" fmla="*/ 28376 w 5100973"/>
              <a:gd name="connsiteY11" fmla="*/ 3388641 h 3895361"/>
              <a:gd name="connsiteX12" fmla="*/ 14642 w 5100973"/>
              <a:gd name="connsiteY12" fmla="*/ 2681940 h 3895361"/>
              <a:gd name="connsiteX13" fmla="*/ 141525 w 5100973"/>
              <a:gd name="connsiteY13" fmla="*/ 1290513 h 3895361"/>
              <a:gd name="connsiteX14" fmla="*/ 968842 w 5100973"/>
              <a:gd name="connsiteY14" fmla="*/ 590018 h 3895361"/>
              <a:gd name="connsiteX15" fmla="*/ 986774 w 5100973"/>
              <a:gd name="connsiteY15" fmla="*/ 0 h 389536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3992101"/>
              <a:gd name="connsiteX1" fmla="*/ 1598492 w 5100973"/>
              <a:gd name="connsiteY1" fmla="*/ 571743 h 3992101"/>
              <a:gd name="connsiteX2" fmla="*/ 4623587 w 5100973"/>
              <a:gd name="connsiteY2" fmla="*/ 815032 h 3992101"/>
              <a:gd name="connsiteX3" fmla="*/ 5100973 w 5100973"/>
              <a:gd name="connsiteY3" fmla="*/ 2118754 h 3992101"/>
              <a:gd name="connsiteX4" fmla="*/ 4851350 w 5100973"/>
              <a:gd name="connsiteY4" fmla="*/ 3634494 h 3992101"/>
              <a:gd name="connsiteX5" fmla="*/ 3796052 w 5100973"/>
              <a:gd name="connsiteY5" fmla="*/ 3985529 h 3992101"/>
              <a:gd name="connsiteX6" fmla="*/ 904564 w 5100973"/>
              <a:gd name="connsiteY6" fmla="*/ 3793288 h 3992101"/>
              <a:gd name="connsiteX7" fmla="*/ 451805 w 5100973"/>
              <a:gd name="connsiteY7" fmla="*/ 3738960 h 3992101"/>
              <a:gd name="connsiteX8" fmla="*/ 417467 w 5100973"/>
              <a:gd name="connsiteY8" fmla="*/ 3743134 h 3992101"/>
              <a:gd name="connsiteX9" fmla="*/ 47039 w 5100973"/>
              <a:gd name="connsiteY9" fmla="*/ 3447046 h 3992101"/>
              <a:gd name="connsiteX10" fmla="*/ 38763 w 5100973"/>
              <a:gd name="connsiteY10" fmla="*/ 3414896 h 3992101"/>
              <a:gd name="connsiteX11" fmla="*/ 28376 w 5100973"/>
              <a:gd name="connsiteY11" fmla="*/ 3388641 h 3992101"/>
              <a:gd name="connsiteX12" fmla="*/ 14642 w 5100973"/>
              <a:gd name="connsiteY12" fmla="*/ 2681940 h 3992101"/>
              <a:gd name="connsiteX13" fmla="*/ 141525 w 5100973"/>
              <a:gd name="connsiteY13" fmla="*/ 1290513 h 3992101"/>
              <a:gd name="connsiteX14" fmla="*/ 968842 w 5100973"/>
              <a:gd name="connsiteY14" fmla="*/ 590018 h 3992101"/>
              <a:gd name="connsiteX15" fmla="*/ 986774 w 5100973"/>
              <a:gd name="connsiteY15" fmla="*/ 0 h 3992101"/>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17467 w 5100973"/>
              <a:gd name="connsiteY8" fmla="*/ 3743134 h 4001096"/>
              <a:gd name="connsiteX9" fmla="*/ 47039 w 5100973"/>
              <a:gd name="connsiteY9" fmla="*/ 3447046 h 4001096"/>
              <a:gd name="connsiteX10" fmla="*/ 38763 w 5100973"/>
              <a:gd name="connsiteY10" fmla="*/ 3414896 h 4001096"/>
              <a:gd name="connsiteX11" fmla="*/ 28376 w 5100973"/>
              <a:gd name="connsiteY11" fmla="*/ 3388641 h 4001096"/>
              <a:gd name="connsiteX12" fmla="*/ 14642 w 5100973"/>
              <a:gd name="connsiteY12" fmla="*/ 2681940 h 4001096"/>
              <a:gd name="connsiteX13" fmla="*/ 141525 w 5100973"/>
              <a:gd name="connsiteY13" fmla="*/ 1290513 h 4001096"/>
              <a:gd name="connsiteX14" fmla="*/ 968842 w 5100973"/>
              <a:gd name="connsiteY14" fmla="*/ 590018 h 4001096"/>
              <a:gd name="connsiteX15" fmla="*/ 986774 w 5100973"/>
              <a:gd name="connsiteY15" fmla="*/ 0 h 4001096"/>
              <a:gd name="connsiteX0" fmla="*/ 986774 w 5100973"/>
              <a:gd name="connsiteY0" fmla="*/ 0 h 4001096"/>
              <a:gd name="connsiteX1" fmla="*/ 1598492 w 5100973"/>
              <a:gd name="connsiteY1" fmla="*/ 571743 h 4001096"/>
              <a:gd name="connsiteX2" fmla="*/ 4623587 w 5100973"/>
              <a:gd name="connsiteY2" fmla="*/ 815032 h 4001096"/>
              <a:gd name="connsiteX3" fmla="*/ 5100973 w 5100973"/>
              <a:gd name="connsiteY3" fmla="*/ 2118754 h 4001096"/>
              <a:gd name="connsiteX4" fmla="*/ 4851350 w 5100973"/>
              <a:gd name="connsiteY4" fmla="*/ 3634494 h 4001096"/>
              <a:gd name="connsiteX5" fmla="*/ 3796052 w 5100973"/>
              <a:gd name="connsiteY5" fmla="*/ 3985529 h 4001096"/>
              <a:gd name="connsiteX6" fmla="*/ 959744 w 5100973"/>
              <a:gd name="connsiteY6" fmla="*/ 3840584 h 4001096"/>
              <a:gd name="connsiteX7" fmla="*/ 451805 w 5100973"/>
              <a:gd name="connsiteY7" fmla="*/ 3738960 h 4001096"/>
              <a:gd name="connsiteX8" fmla="*/ 47039 w 5100973"/>
              <a:gd name="connsiteY8" fmla="*/ 3447046 h 4001096"/>
              <a:gd name="connsiteX9" fmla="*/ 38763 w 5100973"/>
              <a:gd name="connsiteY9" fmla="*/ 3414896 h 4001096"/>
              <a:gd name="connsiteX10" fmla="*/ 28376 w 5100973"/>
              <a:gd name="connsiteY10" fmla="*/ 3388641 h 4001096"/>
              <a:gd name="connsiteX11" fmla="*/ 14642 w 5100973"/>
              <a:gd name="connsiteY11" fmla="*/ 2681940 h 4001096"/>
              <a:gd name="connsiteX12" fmla="*/ 141525 w 5100973"/>
              <a:gd name="connsiteY12" fmla="*/ 1290513 h 4001096"/>
              <a:gd name="connsiteX13" fmla="*/ 968842 w 5100973"/>
              <a:gd name="connsiteY13" fmla="*/ 590018 h 4001096"/>
              <a:gd name="connsiteX14" fmla="*/ 986774 w 5100973"/>
              <a:gd name="connsiteY14" fmla="*/ 0 h 4001096"/>
              <a:gd name="connsiteX0" fmla="*/ 984626 w 5098825"/>
              <a:gd name="connsiteY0" fmla="*/ 0 h 4001096"/>
              <a:gd name="connsiteX1" fmla="*/ 1596344 w 5098825"/>
              <a:gd name="connsiteY1" fmla="*/ 571743 h 4001096"/>
              <a:gd name="connsiteX2" fmla="*/ 4621439 w 5098825"/>
              <a:gd name="connsiteY2" fmla="*/ 815032 h 4001096"/>
              <a:gd name="connsiteX3" fmla="*/ 5098825 w 5098825"/>
              <a:gd name="connsiteY3" fmla="*/ 2118754 h 4001096"/>
              <a:gd name="connsiteX4" fmla="*/ 4849202 w 5098825"/>
              <a:gd name="connsiteY4" fmla="*/ 3634494 h 4001096"/>
              <a:gd name="connsiteX5" fmla="*/ 3793904 w 5098825"/>
              <a:gd name="connsiteY5" fmla="*/ 3985529 h 4001096"/>
              <a:gd name="connsiteX6" fmla="*/ 957596 w 5098825"/>
              <a:gd name="connsiteY6" fmla="*/ 3840584 h 4001096"/>
              <a:gd name="connsiteX7" fmla="*/ 449657 w 5098825"/>
              <a:gd name="connsiteY7" fmla="*/ 3738960 h 4001096"/>
              <a:gd name="connsiteX8" fmla="*/ 44891 w 5098825"/>
              <a:gd name="connsiteY8" fmla="*/ 3447046 h 4001096"/>
              <a:gd name="connsiteX9" fmla="*/ 36615 w 5098825"/>
              <a:gd name="connsiteY9" fmla="*/ 3414896 h 4001096"/>
              <a:gd name="connsiteX10" fmla="*/ 12494 w 5098825"/>
              <a:gd name="connsiteY10" fmla="*/ 2681940 h 4001096"/>
              <a:gd name="connsiteX11" fmla="*/ 139377 w 5098825"/>
              <a:gd name="connsiteY11" fmla="*/ 1290513 h 4001096"/>
              <a:gd name="connsiteX12" fmla="*/ 966694 w 5098825"/>
              <a:gd name="connsiteY12" fmla="*/ 590018 h 4001096"/>
              <a:gd name="connsiteX13" fmla="*/ 984626 w 5098825"/>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44704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83699 w 5097898"/>
              <a:gd name="connsiteY0" fmla="*/ 0 h 4001096"/>
              <a:gd name="connsiteX1" fmla="*/ 1595417 w 5097898"/>
              <a:gd name="connsiteY1" fmla="*/ 571743 h 4001096"/>
              <a:gd name="connsiteX2" fmla="*/ 4620512 w 5097898"/>
              <a:gd name="connsiteY2" fmla="*/ 815032 h 4001096"/>
              <a:gd name="connsiteX3" fmla="*/ 5097898 w 5097898"/>
              <a:gd name="connsiteY3" fmla="*/ 2118754 h 4001096"/>
              <a:gd name="connsiteX4" fmla="*/ 4848275 w 5097898"/>
              <a:gd name="connsiteY4" fmla="*/ 3634494 h 4001096"/>
              <a:gd name="connsiteX5" fmla="*/ 3792977 w 5097898"/>
              <a:gd name="connsiteY5" fmla="*/ 3985529 h 4001096"/>
              <a:gd name="connsiteX6" fmla="*/ 956669 w 5097898"/>
              <a:gd name="connsiteY6" fmla="*/ 3840584 h 4001096"/>
              <a:gd name="connsiteX7" fmla="*/ 448730 w 5097898"/>
              <a:gd name="connsiteY7" fmla="*/ 3738960 h 4001096"/>
              <a:gd name="connsiteX8" fmla="*/ 43964 w 5097898"/>
              <a:gd name="connsiteY8" fmla="*/ 3533756 h 4001096"/>
              <a:gd name="connsiteX9" fmla="*/ 4157 w 5097898"/>
              <a:gd name="connsiteY9" fmla="*/ 3249358 h 4001096"/>
              <a:gd name="connsiteX10" fmla="*/ 11567 w 5097898"/>
              <a:gd name="connsiteY10" fmla="*/ 2681940 h 4001096"/>
              <a:gd name="connsiteX11" fmla="*/ 138450 w 5097898"/>
              <a:gd name="connsiteY11" fmla="*/ 1290513 h 4001096"/>
              <a:gd name="connsiteX12" fmla="*/ 965767 w 5097898"/>
              <a:gd name="connsiteY12" fmla="*/ 590018 h 4001096"/>
              <a:gd name="connsiteX13" fmla="*/ 983699 w 5097898"/>
              <a:gd name="connsiteY13"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437163 w 5086331"/>
              <a:gd name="connsiteY7" fmla="*/ 3738960 h 4001096"/>
              <a:gd name="connsiteX8" fmla="*/ 32397 w 5086331"/>
              <a:gd name="connsiteY8" fmla="*/ 3533756 h 4001096"/>
              <a:gd name="connsiteX9" fmla="*/ 0 w 5086331"/>
              <a:gd name="connsiteY9" fmla="*/ 2681940 h 4001096"/>
              <a:gd name="connsiteX10" fmla="*/ 126883 w 5086331"/>
              <a:gd name="connsiteY10" fmla="*/ 1290513 h 4001096"/>
              <a:gd name="connsiteX11" fmla="*/ 954200 w 5086331"/>
              <a:gd name="connsiteY11" fmla="*/ 590018 h 4001096"/>
              <a:gd name="connsiteX12" fmla="*/ 972132 w 5086331"/>
              <a:gd name="connsiteY12"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972132 w 5086331"/>
              <a:gd name="connsiteY0" fmla="*/ 0 h 4001096"/>
              <a:gd name="connsiteX1" fmla="*/ 1583850 w 5086331"/>
              <a:gd name="connsiteY1" fmla="*/ 571743 h 4001096"/>
              <a:gd name="connsiteX2" fmla="*/ 4608945 w 5086331"/>
              <a:gd name="connsiteY2" fmla="*/ 815032 h 4001096"/>
              <a:gd name="connsiteX3" fmla="*/ 5086331 w 5086331"/>
              <a:gd name="connsiteY3" fmla="*/ 2118754 h 4001096"/>
              <a:gd name="connsiteX4" fmla="*/ 4836708 w 5086331"/>
              <a:gd name="connsiteY4" fmla="*/ 3634494 h 4001096"/>
              <a:gd name="connsiteX5" fmla="*/ 3781410 w 5086331"/>
              <a:gd name="connsiteY5" fmla="*/ 3985529 h 4001096"/>
              <a:gd name="connsiteX6" fmla="*/ 945102 w 5086331"/>
              <a:gd name="connsiteY6" fmla="*/ 3840584 h 4001096"/>
              <a:gd name="connsiteX7" fmla="*/ 32397 w 5086331"/>
              <a:gd name="connsiteY7" fmla="*/ 3533756 h 4001096"/>
              <a:gd name="connsiteX8" fmla="*/ 0 w 5086331"/>
              <a:gd name="connsiteY8" fmla="*/ 2681940 h 4001096"/>
              <a:gd name="connsiteX9" fmla="*/ 126883 w 5086331"/>
              <a:gd name="connsiteY9" fmla="*/ 1290513 h 4001096"/>
              <a:gd name="connsiteX10" fmla="*/ 954200 w 5086331"/>
              <a:gd name="connsiteY10" fmla="*/ 590018 h 4001096"/>
              <a:gd name="connsiteX11" fmla="*/ 972132 w 5086331"/>
              <a:gd name="connsiteY11" fmla="*/ 0 h 4001096"/>
              <a:gd name="connsiteX0" fmla="*/ 1007316 w 5121515"/>
              <a:gd name="connsiteY0" fmla="*/ 0 h 4001096"/>
              <a:gd name="connsiteX1" fmla="*/ 1619034 w 5121515"/>
              <a:gd name="connsiteY1" fmla="*/ 571743 h 4001096"/>
              <a:gd name="connsiteX2" fmla="*/ 4644129 w 5121515"/>
              <a:gd name="connsiteY2" fmla="*/ 815032 h 4001096"/>
              <a:gd name="connsiteX3" fmla="*/ 5121515 w 5121515"/>
              <a:gd name="connsiteY3" fmla="*/ 2118754 h 4001096"/>
              <a:gd name="connsiteX4" fmla="*/ 4871892 w 5121515"/>
              <a:gd name="connsiteY4" fmla="*/ 3634494 h 4001096"/>
              <a:gd name="connsiteX5" fmla="*/ 3816594 w 5121515"/>
              <a:gd name="connsiteY5" fmla="*/ 3985529 h 4001096"/>
              <a:gd name="connsiteX6" fmla="*/ 980286 w 5121515"/>
              <a:gd name="connsiteY6" fmla="*/ 3840584 h 4001096"/>
              <a:gd name="connsiteX7" fmla="*/ 67581 w 5121515"/>
              <a:gd name="connsiteY7" fmla="*/ 3533756 h 4001096"/>
              <a:gd name="connsiteX8" fmla="*/ 35184 w 5121515"/>
              <a:gd name="connsiteY8" fmla="*/ 2681940 h 4001096"/>
              <a:gd name="connsiteX9" fmla="*/ 162067 w 5121515"/>
              <a:gd name="connsiteY9" fmla="*/ 1290513 h 4001096"/>
              <a:gd name="connsiteX10" fmla="*/ 989384 w 5121515"/>
              <a:gd name="connsiteY10" fmla="*/ 590018 h 4001096"/>
              <a:gd name="connsiteX11" fmla="*/ 1007316 w 5121515"/>
              <a:gd name="connsiteY11" fmla="*/ 0 h 4001096"/>
              <a:gd name="connsiteX0" fmla="*/ 1010370 w 5124569"/>
              <a:gd name="connsiteY0" fmla="*/ 0 h 4001096"/>
              <a:gd name="connsiteX1" fmla="*/ 1622088 w 5124569"/>
              <a:gd name="connsiteY1" fmla="*/ 571743 h 4001096"/>
              <a:gd name="connsiteX2" fmla="*/ 4647183 w 5124569"/>
              <a:gd name="connsiteY2" fmla="*/ 815032 h 4001096"/>
              <a:gd name="connsiteX3" fmla="*/ 5124569 w 5124569"/>
              <a:gd name="connsiteY3" fmla="*/ 2118754 h 4001096"/>
              <a:gd name="connsiteX4" fmla="*/ 4874946 w 5124569"/>
              <a:gd name="connsiteY4" fmla="*/ 3634494 h 4001096"/>
              <a:gd name="connsiteX5" fmla="*/ 3819648 w 5124569"/>
              <a:gd name="connsiteY5" fmla="*/ 3985529 h 4001096"/>
              <a:gd name="connsiteX6" fmla="*/ 983340 w 5124569"/>
              <a:gd name="connsiteY6" fmla="*/ 3840584 h 4001096"/>
              <a:gd name="connsiteX7" fmla="*/ 70635 w 5124569"/>
              <a:gd name="connsiteY7" fmla="*/ 3533756 h 4001096"/>
              <a:gd name="connsiteX8" fmla="*/ 165121 w 5124569"/>
              <a:gd name="connsiteY8" fmla="*/ 1290513 h 4001096"/>
              <a:gd name="connsiteX9" fmla="*/ 992438 w 5124569"/>
              <a:gd name="connsiteY9" fmla="*/ 590018 h 4001096"/>
              <a:gd name="connsiteX10" fmla="*/ 1010370 w 5124569"/>
              <a:gd name="connsiteY10" fmla="*/ 0 h 4001096"/>
              <a:gd name="connsiteX0" fmla="*/ 1004891 w 5119090"/>
              <a:gd name="connsiteY0" fmla="*/ 0 h 4001096"/>
              <a:gd name="connsiteX1" fmla="*/ 1616609 w 5119090"/>
              <a:gd name="connsiteY1" fmla="*/ 571743 h 4001096"/>
              <a:gd name="connsiteX2" fmla="*/ 4641704 w 5119090"/>
              <a:gd name="connsiteY2" fmla="*/ 815032 h 4001096"/>
              <a:gd name="connsiteX3" fmla="*/ 5119090 w 5119090"/>
              <a:gd name="connsiteY3" fmla="*/ 2118754 h 4001096"/>
              <a:gd name="connsiteX4" fmla="*/ 4869467 w 5119090"/>
              <a:gd name="connsiteY4" fmla="*/ 3634494 h 4001096"/>
              <a:gd name="connsiteX5" fmla="*/ 3814169 w 5119090"/>
              <a:gd name="connsiteY5" fmla="*/ 3985529 h 4001096"/>
              <a:gd name="connsiteX6" fmla="*/ 977861 w 5119090"/>
              <a:gd name="connsiteY6" fmla="*/ 3840584 h 4001096"/>
              <a:gd name="connsiteX7" fmla="*/ 73039 w 5119090"/>
              <a:gd name="connsiteY7" fmla="*/ 3313039 h 4001096"/>
              <a:gd name="connsiteX8" fmla="*/ 159642 w 5119090"/>
              <a:gd name="connsiteY8" fmla="*/ 1290513 h 4001096"/>
              <a:gd name="connsiteX9" fmla="*/ 986959 w 5119090"/>
              <a:gd name="connsiteY9" fmla="*/ 590018 h 4001096"/>
              <a:gd name="connsiteX10" fmla="*/ 1004891 w 5119090"/>
              <a:gd name="connsiteY10" fmla="*/ 0 h 4001096"/>
              <a:gd name="connsiteX0" fmla="*/ 1004891 w 5119090"/>
              <a:gd name="connsiteY0" fmla="*/ 0 h 4028919"/>
              <a:gd name="connsiteX1" fmla="*/ 1616609 w 5119090"/>
              <a:gd name="connsiteY1" fmla="*/ 571743 h 4028919"/>
              <a:gd name="connsiteX2" fmla="*/ 4641704 w 5119090"/>
              <a:gd name="connsiteY2" fmla="*/ 815032 h 4028919"/>
              <a:gd name="connsiteX3" fmla="*/ 5119090 w 5119090"/>
              <a:gd name="connsiteY3" fmla="*/ 2118754 h 4028919"/>
              <a:gd name="connsiteX4" fmla="*/ 4869467 w 5119090"/>
              <a:gd name="connsiteY4" fmla="*/ 3634494 h 4028919"/>
              <a:gd name="connsiteX5" fmla="*/ 3814169 w 5119090"/>
              <a:gd name="connsiteY5" fmla="*/ 3985529 h 4028919"/>
              <a:gd name="connsiteX6" fmla="*/ 977861 w 5119090"/>
              <a:gd name="connsiteY6" fmla="*/ 3911529 h 4028919"/>
              <a:gd name="connsiteX7" fmla="*/ 73039 w 5119090"/>
              <a:gd name="connsiteY7" fmla="*/ 3313039 h 4028919"/>
              <a:gd name="connsiteX8" fmla="*/ 159642 w 5119090"/>
              <a:gd name="connsiteY8" fmla="*/ 1290513 h 4028919"/>
              <a:gd name="connsiteX9" fmla="*/ 986959 w 5119090"/>
              <a:gd name="connsiteY9" fmla="*/ 590018 h 4028919"/>
              <a:gd name="connsiteX10" fmla="*/ 1004891 w 5119090"/>
              <a:gd name="connsiteY10" fmla="*/ 0 h 4028919"/>
              <a:gd name="connsiteX0" fmla="*/ 1004891 w 5119090"/>
              <a:gd name="connsiteY0" fmla="*/ 0 h 4142676"/>
              <a:gd name="connsiteX1" fmla="*/ 1616609 w 5119090"/>
              <a:gd name="connsiteY1" fmla="*/ 571743 h 4142676"/>
              <a:gd name="connsiteX2" fmla="*/ 4641704 w 5119090"/>
              <a:gd name="connsiteY2" fmla="*/ 815032 h 4142676"/>
              <a:gd name="connsiteX3" fmla="*/ 5119090 w 5119090"/>
              <a:gd name="connsiteY3" fmla="*/ 2118754 h 4142676"/>
              <a:gd name="connsiteX4" fmla="*/ 4869467 w 5119090"/>
              <a:gd name="connsiteY4" fmla="*/ 3634494 h 4142676"/>
              <a:gd name="connsiteX5" fmla="*/ 3575630 w 5119090"/>
              <a:gd name="connsiteY5" fmla="*/ 4131303 h 4142676"/>
              <a:gd name="connsiteX6" fmla="*/ 977861 w 5119090"/>
              <a:gd name="connsiteY6" fmla="*/ 3911529 h 4142676"/>
              <a:gd name="connsiteX7" fmla="*/ 73039 w 5119090"/>
              <a:gd name="connsiteY7" fmla="*/ 3313039 h 4142676"/>
              <a:gd name="connsiteX8" fmla="*/ 159642 w 5119090"/>
              <a:gd name="connsiteY8" fmla="*/ 1290513 h 4142676"/>
              <a:gd name="connsiteX9" fmla="*/ 986959 w 5119090"/>
              <a:gd name="connsiteY9" fmla="*/ 590018 h 4142676"/>
              <a:gd name="connsiteX10" fmla="*/ 1004891 w 5119090"/>
              <a:gd name="connsiteY10" fmla="*/ 0 h 4142676"/>
              <a:gd name="connsiteX0" fmla="*/ 1004891 w 5119090"/>
              <a:gd name="connsiteY0" fmla="*/ 0 h 4145018"/>
              <a:gd name="connsiteX1" fmla="*/ 1616609 w 5119090"/>
              <a:gd name="connsiteY1" fmla="*/ 571743 h 4145018"/>
              <a:gd name="connsiteX2" fmla="*/ 4641704 w 5119090"/>
              <a:gd name="connsiteY2" fmla="*/ 815032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5119090"/>
              <a:gd name="connsiteY0" fmla="*/ 0 h 4145018"/>
              <a:gd name="connsiteX1" fmla="*/ 1616609 w 5119090"/>
              <a:gd name="connsiteY1" fmla="*/ 571743 h 4145018"/>
              <a:gd name="connsiteX2" fmla="*/ 4469426 w 5119090"/>
              <a:gd name="connsiteY2" fmla="*/ 735519 h 4145018"/>
              <a:gd name="connsiteX3" fmla="*/ 5119090 w 5119090"/>
              <a:gd name="connsiteY3" fmla="*/ 2118754 h 4145018"/>
              <a:gd name="connsiteX4" fmla="*/ 4736945 w 5119090"/>
              <a:gd name="connsiteY4" fmla="*/ 3594737 h 4145018"/>
              <a:gd name="connsiteX5" fmla="*/ 3575630 w 5119090"/>
              <a:gd name="connsiteY5" fmla="*/ 4131303 h 4145018"/>
              <a:gd name="connsiteX6" fmla="*/ 977861 w 5119090"/>
              <a:gd name="connsiteY6" fmla="*/ 3911529 h 4145018"/>
              <a:gd name="connsiteX7" fmla="*/ 73039 w 5119090"/>
              <a:gd name="connsiteY7" fmla="*/ 3313039 h 4145018"/>
              <a:gd name="connsiteX8" fmla="*/ 159642 w 5119090"/>
              <a:gd name="connsiteY8" fmla="*/ 1290513 h 4145018"/>
              <a:gd name="connsiteX9" fmla="*/ 986959 w 5119090"/>
              <a:gd name="connsiteY9" fmla="*/ 590018 h 4145018"/>
              <a:gd name="connsiteX10" fmla="*/ 1004891 w 5119090"/>
              <a:gd name="connsiteY10" fmla="*/ 0 h 4145018"/>
              <a:gd name="connsiteX0" fmla="*/ 1004891 w 4986569"/>
              <a:gd name="connsiteY0" fmla="*/ 0 h 4145018"/>
              <a:gd name="connsiteX1" fmla="*/ 1616609 w 4986569"/>
              <a:gd name="connsiteY1" fmla="*/ 571743 h 4145018"/>
              <a:gd name="connsiteX2" fmla="*/ 4469426 w 4986569"/>
              <a:gd name="connsiteY2" fmla="*/ 735519 h 4145018"/>
              <a:gd name="connsiteX3" fmla="*/ 4986569 w 4986569"/>
              <a:gd name="connsiteY3" fmla="*/ 2118754 h 4145018"/>
              <a:gd name="connsiteX4" fmla="*/ 4736945 w 4986569"/>
              <a:gd name="connsiteY4" fmla="*/ 3594737 h 4145018"/>
              <a:gd name="connsiteX5" fmla="*/ 3575630 w 4986569"/>
              <a:gd name="connsiteY5" fmla="*/ 4131303 h 4145018"/>
              <a:gd name="connsiteX6" fmla="*/ 977861 w 4986569"/>
              <a:gd name="connsiteY6" fmla="*/ 3911529 h 4145018"/>
              <a:gd name="connsiteX7" fmla="*/ 73039 w 4986569"/>
              <a:gd name="connsiteY7" fmla="*/ 3313039 h 4145018"/>
              <a:gd name="connsiteX8" fmla="*/ 159642 w 4986569"/>
              <a:gd name="connsiteY8" fmla="*/ 1290513 h 4145018"/>
              <a:gd name="connsiteX9" fmla="*/ 986959 w 4986569"/>
              <a:gd name="connsiteY9" fmla="*/ 590018 h 4145018"/>
              <a:gd name="connsiteX10" fmla="*/ 1004891 w 4986569"/>
              <a:gd name="connsiteY10" fmla="*/ 0 h 4145018"/>
              <a:gd name="connsiteX0" fmla="*/ 1004891 w 4857980"/>
              <a:gd name="connsiteY0" fmla="*/ 0 h 4145018"/>
              <a:gd name="connsiteX1" fmla="*/ 1616609 w 4857980"/>
              <a:gd name="connsiteY1" fmla="*/ 571743 h 4145018"/>
              <a:gd name="connsiteX2" fmla="*/ 4469426 w 4857980"/>
              <a:gd name="connsiteY2" fmla="*/ 735519 h 4145018"/>
              <a:gd name="connsiteX3" fmla="*/ 4736945 w 4857980"/>
              <a:gd name="connsiteY3" fmla="*/ 3594737 h 4145018"/>
              <a:gd name="connsiteX4" fmla="*/ 3575630 w 4857980"/>
              <a:gd name="connsiteY4" fmla="*/ 4131303 h 4145018"/>
              <a:gd name="connsiteX5" fmla="*/ 977861 w 4857980"/>
              <a:gd name="connsiteY5" fmla="*/ 3911529 h 4145018"/>
              <a:gd name="connsiteX6" fmla="*/ 73039 w 4857980"/>
              <a:gd name="connsiteY6" fmla="*/ 3313039 h 4145018"/>
              <a:gd name="connsiteX7" fmla="*/ 159642 w 4857980"/>
              <a:gd name="connsiteY7" fmla="*/ 1290513 h 4145018"/>
              <a:gd name="connsiteX8" fmla="*/ 986959 w 4857980"/>
              <a:gd name="connsiteY8" fmla="*/ 590018 h 4145018"/>
              <a:gd name="connsiteX9" fmla="*/ 1004891 w 4857980"/>
              <a:gd name="connsiteY9" fmla="*/ 0 h 4145018"/>
              <a:gd name="connsiteX0" fmla="*/ 1004891 w 4944528"/>
              <a:gd name="connsiteY0" fmla="*/ 0 h 4145018"/>
              <a:gd name="connsiteX1" fmla="*/ 1616609 w 4944528"/>
              <a:gd name="connsiteY1" fmla="*/ 571743 h 4145018"/>
              <a:gd name="connsiteX2" fmla="*/ 4641704 w 4944528"/>
              <a:gd name="connsiteY2" fmla="*/ 775276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44528"/>
              <a:gd name="connsiteY0" fmla="*/ 0 h 4145018"/>
              <a:gd name="connsiteX1" fmla="*/ 1616609 w 4944528"/>
              <a:gd name="connsiteY1" fmla="*/ 571743 h 4145018"/>
              <a:gd name="connsiteX2" fmla="*/ 4641704 w 4944528"/>
              <a:gd name="connsiteY2" fmla="*/ 907797 h 4145018"/>
              <a:gd name="connsiteX3" fmla="*/ 4736945 w 4944528"/>
              <a:gd name="connsiteY3" fmla="*/ 3594737 h 4145018"/>
              <a:gd name="connsiteX4" fmla="*/ 3575630 w 4944528"/>
              <a:gd name="connsiteY4" fmla="*/ 4131303 h 4145018"/>
              <a:gd name="connsiteX5" fmla="*/ 977861 w 4944528"/>
              <a:gd name="connsiteY5" fmla="*/ 3911529 h 4145018"/>
              <a:gd name="connsiteX6" fmla="*/ 73039 w 4944528"/>
              <a:gd name="connsiteY6" fmla="*/ 3313039 h 4145018"/>
              <a:gd name="connsiteX7" fmla="*/ 159642 w 4944528"/>
              <a:gd name="connsiteY7" fmla="*/ 1290513 h 4145018"/>
              <a:gd name="connsiteX8" fmla="*/ 986959 w 4944528"/>
              <a:gd name="connsiteY8" fmla="*/ 590018 h 4145018"/>
              <a:gd name="connsiteX9" fmla="*/ 1004891 w 4944528"/>
              <a:gd name="connsiteY9" fmla="*/ 0 h 4145018"/>
              <a:gd name="connsiteX0" fmla="*/ 1004891 w 4938286"/>
              <a:gd name="connsiteY0" fmla="*/ 0 h 4156705"/>
              <a:gd name="connsiteX1" fmla="*/ 1616609 w 4938286"/>
              <a:gd name="connsiteY1" fmla="*/ 571743 h 4156705"/>
              <a:gd name="connsiteX2" fmla="*/ 4641704 w 4938286"/>
              <a:gd name="connsiteY2" fmla="*/ 907797 h 4156705"/>
              <a:gd name="connsiteX3" fmla="*/ 4723693 w 4938286"/>
              <a:gd name="connsiteY3" fmla="*/ 3409206 h 4156705"/>
              <a:gd name="connsiteX4" fmla="*/ 3575630 w 4938286"/>
              <a:gd name="connsiteY4" fmla="*/ 4131303 h 4156705"/>
              <a:gd name="connsiteX5" fmla="*/ 977861 w 4938286"/>
              <a:gd name="connsiteY5" fmla="*/ 3911529 h 4156705"/>
              <a:gd name="connsiteX6" fmla="*/ 73039 w 4938286"/>
              <a:gd name="connsiteY6" fmla="*/ 3313039 h 4156705"/>
              <a:gd name="connsiteX7" fmla="*/ 159642 w 4938286"/>
              <a:gd name="connsiteY7" fmla="*/ 1290513 h 4156705"/>
              <a:gd name="connsiteX8" fmla="*/ 986959 w 4938286"/>
              <a:gd name="connsiteY8" fmla="*/ 590018 h 4156705"/>
              <a:gd name="connsiteX9" fmla="*/ 1004891 w 4938286"/>
              <a:gd name="connsiteY9" fmla="*/ 0 h 4156705"/>
              <a:gd name="connsiteX0" fmla="*/ 1004891 w 4964496"/>
              <a:gd name="connsiteY0" fmla="*/ 0 h 4156705"/>
              <a:gd name="connsiteX1" fmla="*/ 1616609 w 4964496"/>
              <a:gd name="connsiteY1" fmla="*/ 571743 h 4156705"/>
              <a:gd name="connsiteX2" fmla="*/ 4641704 w 4964496"/>
              <a:gd name="connsiteY2" fmla="*/ 907797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64496"/>
              <a:gd name="connsiteY0" fmla="*/ 0 h 4156705"/>
              <a:gd name="connsiteX1" fmla="*/ 1616609 w 4964496"/>
              <a:gd name="connsiteY1" fmla="*/ 571743 h 4156705"/>
              <a:gd name="connsiteX2" fmla="*/ 4641704 w 4964496"/>
              <a:gd name="connsiteY2" fmla="*/ 881293 h 4156705"/>
              <a:gd name="connsiteX3" fmla="*/ 4723693 w 4964496"/>
              <a:gd name="connsiteY3" fmla="*/ 3409206 h 4156705"/>
              <a:gd name="connsiteX4" fmla="*/ 3575630 w 4964496"/>
              <a:gd name="connsiteY4" fmla="*/ 4131303 h 4156705"/>
              <a:gd name="connsiteX5" fmla="*/ 977861 w 4964496"/>
              <a:gd name="connsiteY5" fmla="*/ 3911529 h 4156705"/>
              <a:gd name="connsiteX6" fmla="*/ 73039 w 4964496"/>
              <a:gd name="connsiteY6" fmla="*/ 3313039 h 4156705"/>
              <a:gd name="connsiteX7" fmla="*/ 159642 w 4964496"/>
              <a:gd name="connsiteY7" fmla="*/ 1290513 h 4156705"/>
              <a:gd name="connsiteX8" fmla="*/ 986959 w 4964496"/>
              <a:gd name="connsiteY8" fmla="*/ 590018 h 4156705"/>
              <a:gd name="connsiteX9" fmla="*/ 1004891 w 4964496"/>
              <a:gd name="connsiteY9" fmla="*/ 0 h 4156705"/>
              <a:gd name="connsiteX0" fmla="*/ 1004891 w 4938200"/>
              <a:gd name="connsiteY0" fmla="*/ 0 h 4156705"/>
              <a:gd name="connsiteX1" fmla="*/ 1616609 w 4938200"/>
              <a:gd name="connsiteY1" fmla="*/ 571743 h 4156705"/>
              <a:gd name="connsiteX2" fmla="*/ 4641704 w 4938200"/>
              <a:gd name="connsiteY2" fmla="*/ 881293 h 4156705"/>
              <a:gd name="connsiteX3" fmla="*/ 4723693 w 4938200"/>
              <a:gd name="connsiteY3" fmla="*/ 3409206 h 4156705"/>
              <a:gd name="connsiteX4" fmla="*/ 3575630 w 4938200"/>
              <a:gd name="connsiteY4" fmla="*/ 4131303 h 4156705"/>
              <a:gd name="connsiteX5" fmla="*/ 977861 w 4938200"/>
              <a:gd name="connsiteY5" fmla="*/ 3911529 h 4156705"/>
              <a:gd name="connsiteX6" fmla="*/ 73039 w 4938200"/>
              <a:gd name="connsiteY6" fmla="*/ 3313039 h 4156705"/>
              <a:gd name="connsiteX7" fmla="*/ 159642 w 4938200"/>
              <a:gd name="connsiteY7" fmla="*/ 1290513 h 4156705"/>
              <a:gd name="connsiteX8" fmla="*/ 986959 w 4938200"/>
              <a:gd name="connsiteY8" fmla="*/ 590018 h 4156705"/>
              <a:gd name="connsiteX9" fmla="*/ 1004891 w 4938200"/>
              <a:gd name="connsiteY9" fmla="*/ 0 h 4156705"/>
              <a:gd name="connsiteX0" fmla="*/ 1004891 w 4931243"/>
              <a:gd name="connsiteY0" fmla="*/ 0 h 4156705"/>
              <a:gd name="connsiteX1" fmla="*/ 1616609 w 4931243"/>
              <a:gd name="connsiteY1" fmla="*/ 571743 h 4156705"/>
              <a:gd name="connsiteX2" fmla="*/ 4628452 w 4931243"/>
              <a:gd name="connsiteY2" fmla="*/ 934302 h 4156705"/>
              <a:gd name="connsiteX3" fmla="*/ 4723693 w 4931243"/>
              <a:gd name="connsiteY3" fmla="*/ 3409206 h 4156705"/>
              <a:gd name="connsiteX4" fmla="*/ 3575630 w 4931243"/>
              <a:gd name="connsiteY4" fmla="*/ 4131303 h 4156705"/>
              <a:gd name="connsiteX5" fmla="*/ 977861 w 4931243"/>
              <a:gd name="connsiteY5" fmla="*/ 3911529 h 4156705"/>
              <a:gd name="connsiteX6" fmla="*/ 73039 w 4931243"/>
              <a:gd name="connsiteY6" fmla="*/ 3313039 h 4156705"/>
              <a:gd name="connsiteX7" fmla="*/ 159642 w 4931243"/>
              <a:gd name="connsiteY7" fmla="*/ 1290513 h 4156705"/>
              <a:gd name="connsiteX8" fmla="*/ 986959 w 4931243"/>
              <a:gd name="connsiteY8" fmla="*/ 590018 h 4156705"/>
              <a:gd name="connsiteX9" fmla="*/ 1004891 w 4931243"/>
              <a:gd name="connsiteY9" fmla="*/ 0 h 4156705"/>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04891 w 4931243"/>
              <a:gd name="connsiteY0" fmla="*/ 0 h 4175448"/>
              <a:gd name="connsiteX1" fmla="*/ 1616609 w 4931243"/>
              <a:gd name="connsiteY1" fmla="*/ 571743 h 4175448"/>
              <a:gd name="connsiteX2" fmla="*/ 4628452 w 4931243"/>
              <a:gd name="connsiteY2" fmla="*/ 934302 h 4175448"/>
              <a:gd name="connsiteX3" fmla="*/ 4723693 w 4931243"/>
              <a:gd name="connsiteY3" fmla="*/ 3409206 h 4175448"/>
              <a:gd name="connsiteX4" fmla="*/ 3575630 w 4931243"/>
              <a:gd name="connsiteY4" fmla="*/ 4131303 h 4175448"/>
              <a:gd name="connsiteX5" fmla="*/ 858591 w 4931243"/>
              <a:gd name="connsiteY5" fmla="*/ 3991042 h 4175448"/>
              <a:gd name="connsiteX6" fmla="*/ 73039 w 4931243"/>
              <a:gd name="connsiteY6" fmla="*/ 3313039 h 4175448"/>
              <a:gd name="connsiteX7" fmla="*/ 159642 w 4931243"/>
              <a:gd name="connsiteY7" fmla="*/ 1290513 h 4175448"/>
              <a:gd name="connsiteX8" fmla="*/ 986959 w 4931243"/>
              <a:gd name="connsiteY8" fmla="*/ 590018 h 4175448"/>
              <a:gd name="connsiteX9" fmla="*/ 1004891 w 4931243"/>
              <a:gd name="connsiteY9" fmla="*/ 0 h 4175448"/>
              <a:gd name="connsiteX0" fmla="*/ 1010726 w 4937078"/>
              <a:gd name="connsiteY0" fmla="*/ 0 h 4175448"/>
              <a:gd name="connsiteX1" fmla="*/ 1622444 w 4937078"/>
              <a:gd name="connsiteY1" fmla="*/ 571743 h 4175448"/>
              <a:gd name="connsiteX2" fmla="*/ 4634287 w 4937078"/>
              <a:gd name="connsiteY2" fmla="*/ 934302 h 4175448"/>
              <a:gd name="connsiteX3" fmla="*/ 4729528 w 4937078"/>
              <a:gd name="connsiteY3" fmla="*/ 3409206 h 4175448"/>
              <a:gd name="connsiteX4" fmla="*/ 3581465 w 4937078"/>
              <a:gd name="connsiteY4" fmla="*/ 4131303 h 4175448"/>
              <a:gd name="connsiteX5" fmla="*/ 864426 w 4937078"/>
              <a:gd name="connsiteY5" fmla="*/ 3991042 h 4175448"/>
              <a:gd name="connsiteX6" fmla="*/ 78874 w 4937078"/>
              <a:gd name="connsiteY6" fmla="*/ 3313039 h 4175448"/>
              <a:gd name="connsiteX7" fmla="*/ 165477 w 4937078"/>
              <a:gd name="connsiteY7" fmla="*/ 1290513 h 4175448"/>
              <a:gd name="connsiteX8" fmla="*/ 992794 w 4937078"/>
              <a:gd name="connsiteY8" fmla="*/ 590018 h 4175448"/>
              <a:gd name="connsiteX9" fmla="*/ 1010726 w 4937078"/>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10726 w 4961247"/>
              <a:gd name="connsiteY0" fmla="*/ 0 h 4175448"/>
              <a:gd name="connsiteX1" fmla="*/ 1648693 w 4961247"/>
              <a:gd name="connsiteY1" fmla="*/ 574434 h 4175448"/>
              <a:gd name="connsiteX2" fmla="*/ 4634287 w 4961247"/>
              <a:gd name="connsiteY2" fmla="*/ 934302 h 4175448"/>
              <a:gd name="connsiteX3" fmla="*/ 4729528 w 4961247"/>
              <a:gd name="connsiteY3" fmla="*/ 3409206 h 4175448"/>
              <a:gd name="connsiteX4" fmla="*/ 3581465 w 4961247"/>
              <a:gd name="connsiteY4" fmla="*/ 4131303 h 4175448"/>
              <a:gd name="connsiteX5" fmla="*/ 864426 w 4961247"/>
              <a:gd name="connsiteY5" fmla="*/ 3991042 h 4175448"/>
              <a:gd name="connsiteX6" fmla="*/ 78874 w 4961247"/>
              <a:gd name="connsiteY6" fmla="*/ 3313039 h 4175448"/>
              <a:gd name="connsiteX7" fmla="*/ 165477 w 4961247"/>
              <a:gd name="connsiteY7" fmla="*/ 1290513 h 4175448"/>
              <a:gd name="connsiteX8" fmla="*/ 992794 w 4961247"/>
              <a:gd name="connsiteY8" fmla="*/ 590018 h 4175448"/>
              <a:gd name="connsiteX9" fmla="*/ 1010726 w 4961247"/>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75448"/>
              <a:gd name="connsiteX1" fmla="*/ 1646266 w 4958820"/>
              <a:gd name="connsiteY1" fmla="*/ 574434 h 4175448"/>
              <a:gd name="connsiteX2" fmla="*/ 4631860 w 4958820"/>
              <a:gd name="connsiteY2" fmla="*/ 934302 h 4175448"/>
              <a:gd name="connsiteX3" fmla="*/ 4727101 w 4958820"/>
              <a:gd name="connsiteY3" fmla="*/ 3409206 h 4175448"/>
              <a:gd name="connsiteX4" fmla="*/ 3579038 w 4958820"/>
              <a:gd name="connsiteY4" fmla="*/ 4131303 h 4175448"/>
              <a:gd name="connsiteX5" fmla="*/ 861999 w 4958820"/>
              <a:gd name="connsiteY5" fmla="*/ 3991042 h 4175448"/>
              <a:gd name="connsiteX6" fmla="*/ 76447 w 4958820"/>
              <a:gd name="connsiteY6" fmla="*/ 3313039 h 4175448"/>
              <a:gd name="connsiteX7" fmla="*/ 163050 w 4958820"/>
              <a:gd name="connsiteY7" fmla="*/ 1290513 h 4175448"/>
              <a:gd name="connsiteX8" fmla="*/ 990367 w 4958820"/>
              <a:gd name="connsiteY8" fmla="*/ 590018 h 4175448"/>
              <a:gd name="connsiteX9" fmla="*/ 1008299 w 4958820"/>
              <a:gd name="connsiteY9" fmla="*/ 0 h 4175448"/>
              <a:gd name="connsiteX0" fmla="*/ 1008299 w 4958820"/>
              <a:gd name="connsiteY0" fmla="*/ 0 h 4165242"/>
              <a:gd name="connsiteX1" fmla="*/ 1646266 w 4958820"/>
              <a:gd name="connsiteY1" fmla="*/ 574434 h 4165242"/>
              <a:gd name="connsiteX2" fmla="*/ 4631860 w 4958820"/>
              <a:gd name="connsiteY2" fmla="*/ 934302 h 4165242"/>
              <a:gd name="connsiteX3" fmla="*/ 4727101 w 4958820"/>
              <a:gd name="connsiteY3" fmla="*/ 3409206 h 4165242"/>
              <a:gd name="connsiteX4" fmla="*/ 3579038 w 4958820"/>
              <a:gd name="connsiteY4" fmla="*/ 4131303 h 4165242"/>
              <a:gd name="connsiteX5" fmla="*/ 964723 w 4958820"/>
              <a:gd name="connsiteY5" fmla="*/ 3953024 h 4165242"/>
              <a:gd name="connsiteX6" fmla="*/ 76447 w 4958820"/>
              <a:gd name="connsiteY6" fmla="*/ 3313039 h 4165242"/>
              <a:gd name="connsiteX7" fmla="*/ 163050 w 4958820"/>
              <a:gd name="connsiteY7" fmla="*/ 1290513 h 4165242"/>
              <a:gd name="connsiteX8" fmla="*/ 990367 w 4958820"/>
              <a:gd name="connsiteY8" fmla="*/ 590018 h 4165242"/>
              <a:gd name="connsiteX9" fmla="*/ 1008299 w 4958820"/>
              <a:gd name="connsiteY9" fmla="*/ 0 h 4165242"/>
              <a:gd name="connsiteX0" fmla="*/ 879400 w 4829921"/>
              <a:gd name="connsiteY0" fmla="*/ 0 h 4165244"/>
              <a:gd name="connsiteX1" fmla="*/ 1517367 w 4829921"/>
              <a:gd name="connsiteY1" fmla="*/ 574434 h 4165244"/>
              <a:gd name="connsiteX2" fmla="*/ 4502961 w 4829921"/>
              <a:gd name="connsiteY2" fmla="*/ 934302 h 4165244"/>
              <a:gd name="connsiteX3" fmla="*/ 4598202 w 4829921"/>
              <a:gd name="connsiteY3" fmla="*/ 3409206 h 4165244"/>
              <a:gd name="connsiteX4" fmla="*/ 3450139 w 4829921"/>
              <a:gd name="connsiteY4" fmla="*/ 4131303 h 4165244"/>
              <a:gd name="connsiteX5" fmla="*/ 835824 w 4829921"/>
              <a:gd name="connsiteY5" fmla="*/ 3953024 h 4165244"/>
              <a:gd name="connsiteX6" fmla="*/ 388743 w 4829921"/>
              <a:gd name="connsiteY6" fmla="*/ 3217428 h 4165244"/>
              <a:gd name="connsiteX7" fmla="*/ 34151 w 4829921"/>
              <a:gd name="connsiteY7" fmla="*/ 1290513 h 4165244"/>
              <a:gd name="connsiteX8" fmla="*/ 861468 w 4829921"/>
              <a:gd name="connsiteY8" fmla="*/ 590018 h 4165244"/>
              <a:gd name="connsiteX9" fmla="*/ 879400 w 4829921"/>
              <a:gd name="connsiteY9" fmla="*/ 0 h 4165244"/>
              <a:gd name="connsiteX0" fmla="*/ 879400 w 4829921"/>
              <a:gd name="connsiteY0" fmla="*/ 0 h 4138288"/>
              <a:gd name="connsiteX1" fmla="*/ 1517367 w 4829921"/>
              <a:gd name="connsiteY1" fmla="*/ 574434 h 4138288"/>
              <a:gd name="connsiteX2" fmla="*/ 4502961 w 4829921"/>
              <a:gd name="connsiteY2" fmla="*/ 934302 h 4138288"/>
              <a:gd name="connsiteX3" fmla="*/ 4598202 w 4829921"/>
              <a:gd name="connsiteY3" fmla="*/ 3409206 h 4138288"/>
              <a:gd name="connsiteX4" fmla="*/ 3450139 w 4829921"/>
              <a:gd name="connsiteY4" fmla="*/ 4131303 h 4138288"/>
              <a:gd name="connsiteX5" fmla="*/ 982153 w 4829921"/>
              <a:gd name="connsiteY5" fmla="*/ 3738143 h 4138288"/>
              <a:gd name="connsiteX6" fmla="*/ 388743 w 4829921"/>
              <a:gd name="connsiteY6" fmla="*/ 3217428 h 4138288"/>
              <a:gd name="connsiteX7" fmla="*/ 34151 w 4829921"/>
              <a:gd name="connsiteY7" fmla="*/ 1290513 h 4138288"/>
              <a:gd name="connsiteX8" fmla="*/ 861468 w 4829921"/>
              <a:gd name="connsiteY8" fmla="*/ 590018 h 4138288"/>
              <a:gd name="connsiteX9" fmla="*/ 879400 w 4829921"/>
              <a:gd name="connsiteY9" fmla="*/ 0 h 4138288"/>
              <a:gd name="connsiteX0" fmla="*/ 797965 w 4748486"/>
              <a:gd name="connsiteY0" fmla="*/ 0 h 4138290"/>
              <a:gd name="connsiteX1" fmla="*/ 1435932 w 4748486"/>
              <a:gd name="connsiteY1" fmla="*/ 574434 h 4138290"/>
              <a:gd name="connsiteX2" fmla="*/ 4421526 w 4748486"/>
              <a:gd name="connsiteY2" fmla="*/ 934302 h 4138290"/>
              <a:gd name="connsiteX3" fmla="*/ 4516767 w 4748486"/>
              <a:gd name="connsiteY3" fmla="*/ 3409206 h 4138290"/>
              <a:gd name="connsiteX4" fmla="*/ 3368704 w 4748486"/>
              <a:gd name="connsiteY4" fmla="*/ 4131303 h 4138290"/>
              <a:gd name="connsiteX5" fmla="*/ 900718 w 4748486"/>
              <a:gd name="connsiteY5" fmla="*/ 3738143 h 4138290"/>
              <a:gd name="connsiteX6" fmla="*/ 307308 w 4748486"/>
              <a:gd name="connsiteY6" fmla="*/ 3217428 h 4138290"/>
              <a:gd name="connsiteX7" fmla="*/ 42133 w 4748486"/>
              <a:gd name="connsiteY7" fmla="*/ 1485818 h 4138290"/>
              <a:gd name="connsiteX8" fmla="*/ 780033 w 4748486"/>
              <a:gd name="connsiteY8" fmla="*/ 590018 h 4138290"/>
              <a:gd name="connsiteX9" fmla="*/ 797965 w 4748486"/>
              <a:gd name="connsiteY9" fmla="*/ 0 h 4138290"/>
              <a:gd name="connsiteX0" fmla="*/ 816235 w 4766756"/>
              <a:gd name="connsiteY0" fmla="*/ 0 h 4138288"/>
              <a:gd name="connsiteX1" fmla="*/ 1454202 w 4766756"/>
              <a:gd name="connsiteY1" fmla="*/ 574434 h 4138288"/>
              <a:gd name="connsiteX2" fmla="*/ 4439796 w 4766756"/>
              <a:gd name="connsiteY2" fmla="*/ 934302 h 4138288"/>
              <a:gd name="connsiteX3" fmla="*/ 4535037 w 4766756"/>
              <a:gd name="connsiteY3" fmla="*/ 3409206 h 4138288"/>
              <a:gd name="connsiteX4" fmla="*/ 3386974 w 4766756"/>
              <a:gd name="connsiteY4" fmla="*/ 4131303 h 4138288"/>
              <a:gd name="connsiteX5" fmla="*/ 918988 w 4766756"/>
              <a:gd name="connsiteY5" fmla="*/ 3738143 h 4138288"/>
              <a:gd name="connsiteX6" fmla="*/ 205861 w 4766756"/>
              <a:gd name="connsiteY6" fmla="*/ 2965662 h 4138288"/>
              <a:gd name="connsiteX7" fmla="*/ 60403 w 4766756"/>
              <a:gd name="connsiteY7" fmla="*/ 1485818 h 4138288"/>
              <a:gd name="connsiteX8" fmla="*/ 798303 w 4766756"/>
              <a:gd name="connsiteY8" fmla="*/ 590018 h 4138288"/>
              <a:gd name="connsiteX9" fmla="*/ 816235 w 4766756"/>
              <a:gd name="connsiteY9" fmla="*/ 0 h 4138288"/>
              <a:gd name="connsiteX0" fmla="*/ 816235 w 4622539"/>
              <a:gd name="connsiteY0" fmla="*/ 0 h 4138290"/>
              <a:gd name="connsiteX1" fmla="*/ 1454202 w 4622539"/>
              <a:gd name="connsiteY1" fmla="*/ 574434 h 4138290"/>
              <a:gd name="connsiteX2" fmla="*/ 4015228 w 4622539"/>
              <a:gd name="connsiteY2" fmla="*/ 1032218 h 4138290"/>
              <a:gd name="connsiteX3" fmla="*/ 4535037 w 4622539"/>
              <a:gd name="connsiteY3" fmla="*/ 3409206 h 4138290"/>
              <a:gd name="connsiteX4" fmla="*/ 3386974 w 4622539"/>
              <a:gd name="connsiteY4" fmla="*/ 4131303 h 4138290"/>
              <a:gd name="connsiteX5" fmla="*/ 918988 w 4622539"/>
              <a:gd name="connsiteY5" fmla="*/ 3738143 h 4138290"/>
              <a:gd name="connsiteX6" fmla="*/ 205861 w 4622539"/>
              <a:gd name="connsiteY6" fmla="*/ 2965662 h 4138290"/>
              <a:gd name="connsiteX7" fmla="*/ 60403 w 4622539"/>
              <a:gd name="connsiteY7" fmla="*/ 1485818 h 4138290"/>
              <a:gd name="connsiteX8" fmla="*/ 798303 w 4622539"/>
              <a:gd name="connsiteY8" fmla="*/ 590018 h 4138290"/>
              <a:gd name="connsiteX9" fmla="*/ 816235 w 4622539"/>
              <a:gd name="connsiteY9" fmla="*/ 0 h 4138290"/>
              <a:gd name="connsiteX0" fmla="*/ 816235 w 4622539"/>
              <a:gd name="connsiteY0" fmla="*/ 0 h 4132081"/>
              <a:gd name="connsiteX1" fmla="*/ 1454202 w 4622539"/>
              <a:gd name="connsiteY1" fmla="*/ 574434 h 4132081"/>
              <a:gd name="connsiteX2" fmla="*/ 4015228 w 4622539"/>
              <a:gd name="connsiteY2" fmla="*/ 1032218 h 4132081"/>
              <a:gd name="connsiteX3" fmla="*/ 4535037 w 4622539"/>
              <a:gd name="connsiteY3" fmla="*/ 3409206 h 4132081"/>
              <a:gd name="connsiteX4" fmla="*/ 3152706 w 4622539"/>
              <a:gd name="connsiteY4" fmla="*/ 4124957 h 4132081"/>
              <a:gd name="connsiteX5" fmla="*/ 918988 w 4622539"/>
              <a:gd name="connsiteY5" fmla="*/ 3738143 h 4132081"/>
              <a:gd name="connsiteX6" fmla="*/ 205861 w 4622539"/>
              <a:gd name="connsiteY6" fmla="*/ 2965662 h 4132081"/>
              <a:gd name="connsiteX7" fmla="*/ 60403 w 4622539"/>
              <a:gd name="connsiteY7" fmla="*/ 1485818 h 4132081"/>
              <a:gd name="connsiteX8" fmla="*/ 798303 w 4622539"/>
              <a:gd name="connsiteY8" fmla="*/ 590018 h 4132081"/>
              <a:gd name="connsiteX9" fmla="*/ 816235 w 4622539"/>
              <a:gd name="connsiteY9" fmla="*/ 0 h 4132081"/>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798303 w 4372994"/>
              <a:gd name="connsiteY8" fmla="*/ 59001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6235 w 4372994"/>
              <a:gd name="connsiteY0" fmla="*/ 0 h 4138222"/>
              <a:gd name="connsiteX1" fmla="*/ 1454202 w 4372994"/>
              <a:gd name="connsiteY1" fmla="*/ 574434 h 4138222"/>
              <a:gd name="connsiteX2" fmla="*/ 4015228 w 4372994"/>
              <a:gd name="connsiteY2" fmla="*/ 1032218 h 4138222"/>
              <a:gd name="connsiteX3" fmla="*/ 4208394 w 4372994"/>
              <a:gd name="connsiteY3" fmla="*/ 3259401 h 4138222"/>
              <a:gd name="connsiteX4" fmla="*/ 3152706 w 4372994"/>
              <a:gd name="connsiteY4" fmla="*/ 4124957 h 4138222"/>
              <a:gd name="connsiteX5" fmla="*/ 918988 w 4372994"/>
              <a:gd name="connsiteY5" fmla="*/ 3738143 h 4138222"/>
              <a:gd name="connsiteX6" fmla="*/ 205861 w 4372994"/>
              <a:gd name="connsiteY6" fmla="*/ 2965662 h 4138222"/>
              <a:gd name="connsiteX7" fmla="*/ 60403 w 4372994"/>
              <a:gd name="connsiteY7" fmla="*/ 1485818 h 4138222"/>
              <a:gd name="connsiteX8" fmla="*/ 898165 w 4372994"/>
              <a:gd name="connsiteY8" fmla="*/ 606258 h 4138222"/>
              <a:gd name="connsiteX9" fmla="*/ 816235 w 4372994"/>
              <a:gd name="connsiteY9" fmla="*/ 0 h 4138222"/>
              <a:gd name="connsiteX0" fmla="*/ 816235 w 4372994"/>
              <a:gd name="connsiteY0" fmla="*/ 0 h 4138224"/>
              <a:gd name="connsiteX1" fmla="*/ 1454202 w 4372994"/>
              <a:gd name="connsiteY1" fmla="*/ 574434 h 4138224"/>
              <a:gd name="connsiteX2" fmla="*/ 4015228 w 4372994"/>
              <a:gd name="connsiteY2" fmla="*/ 1032218 h 4138224"/>
              <a:gd name="connsiteX3" fmla="*/ 4208394 w 4372994"/>
              <a:gd name="connsiteY3" fmla="*/ 3259401 h 4138224"/>
              <a:gd name="connsiteX4" fmla="*/ 3152706 w 4372994"/>
              <a:gd name="connsiteY4" fmla="*/ 4124957 h 4138224"/>
              <a:gd name="connsiteX5" fmla="*/ 918988 w 4372994"/>
              <a:gd name="connsiteY5" fmla="*/ 3738143 h 4138224"/>
              <a:gd name="connsiteX6" fmla="*/ 205861 w 4372994"/>
              <a:gd name="connsiteY6" fmla="*/ 2965662 h 4138224"/>
              <a:gd name="connsiteX7" fmla="*/ 60403 w 4372994"/>
              <a:gd name="connsiteY7" fmla="*/ 1485818 h 4138224"/>
              <a:gd name="connsiteX8" fmla="*/ 898165 w 4372994"/>
              <a:gd name="connsiteY8" fmla="*/ 606258 h 4138224"/>
              <a:gd name="connsiteX9" fmla="*/ 816235 w 4372994"/>
              <a:gd name="connsiteY9" fmla="*/ 0 h 4138224"/>
              <a:gd name="connsiteX0" fmla="*/ 810336 w 4367095"/>
              <a:gd name="connsiteY0" fmla="*/ 0 h 4138222"/>
              <a:gd name="connsiteX1" fmla="*/ 1448303 w 4367095"/>
              <a:gd name="connsiteY1" fmla="*/ 574434 h 4138222"/>
              <a:gd name="connsiteX2" fmla="*/ 4009329 w 4367095"/>
              <a:gd name="connsiteY2" fmla="*/ 1032218 h 4138222"/>
              <a:gd name="connsiteX3" fmla="*/ 4202495 w 4367095"/>
              <a:gd name="connsiteY3" fmla="*/ 3259401 h 4138222"/>
              <a:gd name="connsiteX4" fmla="*/ 3146807 w 4367095"/>
              <a:gd name="connsiteY4" fmla="*/ 4124957 h 4138222"/>
              <a:gd name="connsiteX5" fmla="*/ 913089 w 4367095"/>
              <a:gd name="connsiteY5" fmla="*/ 3738143 h 4138222"/>
              <a:gd name="connsiteX6" fmla="*/ 199962 w 4367095"/>
              <a:gd name="connsiteY6" fmla="*/ 2965662 h 4138222"/>
              <a:gd name="connsiteX7" fmla="*/ 54504 w 4367095"/>
              <a:gd name="connsiteY7" fmla="*/ 1485818 h 4138222"/>
              <a:gd name="connsiteX8" fmla="*/ 892266 w 4367095"/>
              <a:gd name="connsiteY8" fmla="*/ 606258 h 4138222"/>
              <a:gd name="connsiteX9" fmla="*/ 810336 w 4367095"/>
              <a:gd name="connsiteY9" fmla="*/ 0 h 4138222"/>
              <a:gd name="connsiteX0" fmla="*/ 814639 w 4371398"/>
              <a:gd name="connsiteY0" fmla="*/ 0 h 4138224"/>
              <a:gd name="connsiteX1" fmla="*/ 1452606 w 4371398"/>
              <a:gd name="connsiteY1" fmla="*/ 574434 h 4138224"/>
              <a:gd name="connsiteX2" fmla="*/ 4013632 w 4371398"/>
              <a:gd name="connsiteY2" fmla="*/ 1032218 h 4138224"/>
              <a:gd name="connsiteX3" fmla="*/ 4206798 w 4371398"/>
              <a:gd name="connsiteY3" fmla="*/ 3259401 h 4138224"/>
              <a:gd name="connsiteX4" fmla="*/ 3151110 w 4371398"/>
              <a:gd name="connsiteY4" fmla="*/ 4124957 h 4138224"/>
              <a:gd name="connsiteX5" fmla="*/ 917392 w 4371398"/>
              <a:gd name="connsiteY5" fmla="*/ 3738143 h 4138224"/>
              <a:gd name="connsiteX6" fmla="*/ 184820 w 4371398"/>
              <a:gd name="connsiteY6" fmla="*/ 2971263 h 4138224"/>
              <a:gd name="connsiteX7" fmla="*/ 58807 w 4371398"/>
              <a:gd name="connsiteY7" fmla="*/ 1485818 h 4138224"/>
              <a:gd name="connsiteX8" fmla="*/ 896569 w 4371398"/>
              <a:gd name="connsiteY8" fmla="*/ 606258 h 4138224"/>
              <a:gd name="connsiteX9" fmla="*/ 814639 w 4371398"/>
              <a:gd name="connsiteY9" fmla="*/ 0 h 4138224"/>
              <a:gd name="connsiteX0" fmla="*/ 824982 w 4381741"/>
              <a:gd name="connsiteY0" fmla="*/ 0 h 4138222"/>
              <a:gd name="connsiteX1" fmla="*/ 1462949 w 4381741"/>
              <a:gd name="connsiteY1" fmla="*/ 574434 h 4138222"/>
              <a:gd name="connsiteX2" fmla="*/ 4023975 w 4381741"/>
              <a:gd name="connsiteY2" fmla="*/ 1032218 h 4138222"/>
              <a:gd name="connsiteX3" fmla="*/ 4217141 w 4381741"/>
              <a:gd name="connsiteY3" fmla="*/ 3259401 h 4138222"/>
              <a:gd name="connsiteX4" fmla="*/ 3161453 w 4381741"/>
              <a:gd name="connsiteY4" fmla="*/ 4124957 h 4138222"/>
              <a:gd name="connsiteX5" fmla="*/ 927735 w 4381741"/>
              <a:gd name="connsiteY5" fmla="*/ 3738143 h 4138222"/>
              <a:gd name="connsiteX6" fmla="*/ 195163 w 4381741"/>
              <a:gd name="connsiteY6" fmla="*/ 2971263 h 4138222"/>
              <a:gd name="connsiteX7" fmla="*/ 69150 w 4381741"/>
              <a:gd name="connsiteY7" fmla="*/ 1485818 h 4138222"/>
              <a:gd name="connsiteX8" fmla="*/ 906912 w 4381741"/>
              <a:gd name="connsiteY8" fmla="*/ 606258 h 4138222"/>
              <a:gd name="connsiteX9" fmla="*/ 824982 w 4381741"/>
              <a:gd name="connsiteY9" fmla="*/ 0 h 4138222"/>
              <a:gd name="connsiteX0" fmla="*/ 824982 w 4385632"/>
              <a:gd name="connsiteY0" fmla="*/ 0 h 4138224"/>
              <a:gd name="connsiteX1" fmla="*/ 1462949 w 4385632"/>
              <a:gd name="connsiteY1" fmla="*/ 574434 h 4138224"/>
              <a:gd name="connsiteX2" fmla="*/ 4023975 w 4385632"/>
              <a:gd name="connsiteY2" fmla="*/ 1032218 h 4138224"/>
              <a:gd name="connsiteX3" fmla="*/ 4217141 w 4385632"/>
              <a:gd name="connsiteY3" fmla="*/ 3259401 h 4138224"/>
              <a:gd name="connsiteX4" fmla="*/ 3161453 w 4385632"/>
              <a:gd name="connsiteY4" fmla="*/ 4124957 h 4138224"/>
              <a:gd name="connsiteX5" fmla="*/ 927735 w 4385632"/>
              <a:gd name="connsiteY5" fmla="*/ 3738143 h 4138224"/>
              <a:gd name="connsiteX6" fmla="*/ 195163 w 4385632"/>
              <a:gd name="connsiteY6" fmla="*/ 2971263 h 4138224"/>
              <a:gd name="connsiteX7" fmla="*/ 69150 w 4385632"/>
              <a:gd name="connsiteY7" fmla="*/ 1485818 h 4138224"/>
              <a:gd name="connsiteX8" fmla="*/ 906912 w 4385632"/>
              <a:gd name="connsiteY8" fmla="*/ 606258 h 4138224"/>
              <a:gd name="connsiteX9" fmla="*/ 824982 w 4385632"/>
              <a:gd name="connsiteY9" fmla="*/ 0 h 4138224"/>
              <a:gd name="connsiteX0" fmla="*/ 832223 w 4392873"/>
              <a:gd name="connsiteY0" fmla="*/ 0 h 4138222"/>
              <a:gd name="connsiteX1" fmla="*/ 1470190 w 4392873"/>
              <a:gd name="connsiteY1" fmla="*/ 574434 h 4138222"/>
              <a:gd name="connsiteX2" fmla="*/ 4031216 w 4392873"/>
              <a:gd name="connsiteY2" fmla="*/ 1032218 h 4138222"/>
              <a:gd name="connsiteX3" fmla="*/ 4224382 w 4392873"/>
              <a:gd name="connsiteY3" fmla="*/ 3259401 h 4138222"/>
              <a:gd name="connsiteX4" fmla="*/ 3168694 w 4392873"/>
              <a:gd name="connsiteY4" fmla="*/ 4124957 h 4138222"/>
              <a:gd name="connsiteX5" fmla="*/ 934976 w 4392873"/>
              <a:gd name="connsiteY5" fmla="*/ 3738143 h 4138222"/>
              <a:gd name="connsiteX6" fmla="*/ 179579 w 4392873"/>
              <a:gd name="connsiteY6" fmla="*/ 3046439 h 4138222"/>
              <a:gd name="connsiteX7" fmla="*/ 76391 w 4392873"/>
              <a:gd name="connsiteY7" fmla="*/ 1485818 h 4138222"/>
              <a:gd name="connsiteX8" fmla="*/ 914153 w 4392873"/>
              <a:gd name="connsiteY8" fmla="*/ 606258 h 4138222"/>
              <a:gd name="connsiteX9" fmla="*/ 832223 w 4392873"/>
              <a:gd name="connsiteY9" fmla="*/ 0 h 4138222"/>
              <a:gd name="connsiteX0" fmla="*/ 823971 w 4384621"/>
              <a:gd name="connsiteY0" fmla="*/ 0 h 4138224"/>
              <a:gd name="connsiteX1" fmla="*/ 1461938 w 4384621"/>
              <a:gd name="connsiteY1" fmla="*/ 574434 h 4138224"/>
              <a:gd name="connsiteX2" fmla="*/ 4022964 w 4384621"/>
              <a:gd name="connsiteY2" fmla="*/ 1032218 h 4138224"/>
              <a:gd name="connsiteX3" fmla="*/ 4216130 w 4384621"/>
              <a:gd name="connsiteY3" fmla="*/ 3259401 h 4138224"/>
              <a:gd name="connsiteX4" fmla="*/ 3160442 w 4384621"/>
              <a:gd name="connsiteY4" fmla="*/ 4124957 h 4138224"/>
              <a:gd name="connsiteX5" fmla="*/ 926724 w 4384621"/>
              <a:gd name="connsiteY5" fmla="*/ 3738143 h 4138224"/>
              <a:gd name="connsiteX6" fmla="*/ 171327 w 4384621"/>
              <a:gd name="connsiteY6" fmla="*/ 3046439 h 4138224"/>
              <a:gd name="connsiteX7" fmla="*/ 68139 w 4384621"/>
              <a:gd name="connsiteY7" fmla="*/ 1485818 h 4138224"/>
              <a:gd name="connsiteX8" fmla="*/ 905901 w 4384621"/>
              <a:gd name="connsiteY8" fmla="*/ 606258 h 4138224"/>
              <a:gd name="connsiteX9" fmla="*/ 823971 w 4384621"/>
              <a:gd name="connsiteY9" fmla="*/ 0 h 4138224"/>
              <a:gd name="connsiteX0" fmla="*/ 806189 w 4366839"/>
              <a:gd name="connsiteY0" fmla="*/ 0 h 4138222"/>
              <a:gd name="connsiteX1" fmla="*/ 1444156 w 4366839"/>
              <a:gd name="connsiteY1" fmla="*/ 574434 h 4138222"/>
              <a:gd name="connsiteX2" fmla="*/ 4005182 w 4366839"/>
              <a:gd name="connsiteY2" fmla="*/ 1032218 h 4138222"/>
              <a:gd name="connsiteX3" fmla="*/ 4198348 w 4366839"/>
              <a:gd name="connsiteY3" fmla="*/ 3259401 h 4138222"/>
              <a:gd name="connsiteX4" fmla="*/ 3142660 w 4366839"/>
              <a:gd name="connsiteY4" fmla="*/ 4124957 h 4138222"/>
              <a:gd name="connsiteX5" fmla="*/ 908942 w 4366839"/>
              <a:gd name="connsiteY5" fmla="*/ 3738143 h 4138222"/>
              <a:gd name="connsiteX6" fmla="*/ 153545 w 4366839"/>
              <a:gd name="connsiteY6" fmla="*/ 3046439 h 4138222"/>
              <a:gd name="connsiteX7" fmla="*/ 50357 w 4366839"/>
              <a:gd name="connsiteY7" fmla="*/ 1485818 h 4138222"/>
              <a:gd name="connsiteX8" fmla="*/ 888119 w 4366839"/>
              <a:gd name="connsiteY8" fmla="*/ 606258 h 4138222"/>
              <a:gd name="connsiteX9" fmla="*/ 806189 w 4366839"/>
              <a:gd name="connsiteY9" fmla="*/ 0 h 4138222"/>
              <a:gd name="connsiteX0" fmla="*/ 806189 w 4366839"/>
              <a:gd name="connsiteY0" fmla="*/ 0 h 4138224"/>
              <a:gd name="connsiteX1" fmla="*/ 1444156 w 4366839"/>
              <a:gd name="connsiteY1" fmla="*/ 574434 h 4138224"/>
              <a:gd name="connsiteX2" fmla="*/ 4005182 w 4366839"/>
              <a:gd name="connsiteY2" fmla="*/ 1032218 h 4138224"/>
              <a:gd name="connsiteX3" fmla="*/ 4198348 w 4366839"/>
              <a:gd name="connsiteY3" fmla="*/ 3259401 h 4138224"/>
              <a:gd name="connsiteX4" fmla="*/ 3142660 w 4366839"/>
              <a:gd name="connsiteY4" fmla="*/ 4124957 h 4138224"/>
              <a:gd name="connsiteX5" fmla="*/ 908942 w 4366839"/>
              <a:gd name="connsiteY5" fmla="*/ 3738143 h 4138224"/>
              <a:gd name="connsiteX6" fmla="*/ 153545 w 4366839"/>
              <a:gd name="connsiteY6" fmla="*/ 3046439 h 4138224"/>
              <a:gd name="connsiteX7" fmla="*/ 50357 w 4366839"/>
              <a:gd name="connsiteY7" fmla="*/ 1485818 h 4138224"/>
              <a:gd name="connsiteX8" fmla="*/ 888119 w 4366839"/>
              <a:gd name="connsiteY8" fmla="*/ 606258 h 4138224"/>
              <a:gd name="connsiteX9" fmla="*/ 806189 w 4366839"/>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104082 w 4317376"/>
              <a:gd name="connsiteY6" fmla="*/ 3046439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224"/>
              <a:gd name="connsiteX1" fmla="*/ 1394693 w 4317376"/>
              <a:gd name="connsiteY1" fmla="*/ 574434 h 4138224"/>
              <a:gd name="connsiteX2" fmla="*/ 3955719 w 4317376"/>
              <a:gd name="connsiteY2" fmla="*/ 1032218 h 4138224"/>
              <a:gd name="connsiteX3" fmla="*/ 4148885 w 4317376"/>
              <a:gd name="connsiteY3" fmla="*/ 3259401 h 4138224"/>
              <a:gd name="connsiteX4" fmla="*/ 3093197 w 4317376"/>
              <a:gd name="connsiteY4" fmla="*/ 4124957 h 4138224"/>
              <a:gd name="connsiteX5" fmla="*/ 859479 w 4317376"/>
              <a:gd name="connsiteY5" fmla="*/ 3738143 h 4138224"/>
              <a:gd name="connsiteX6" fmla="*/ 219159 w 4317376"/>
              <a:gd name="connsiteY6" fmla="*/ 3144044 h 4138224"/>
              <a:gd name="connsiteX7" fmla="*/ 894 w 4317376"/>
              <a:gd name="connsiteY7" fmla="*/ 1485818 h 4138224"/>
              <a:gd name="connsiteX8" fmla="*/ 838656 w 4317376"/>
              <a:gd name="connsiteY8" fmla="*/ 606258 h 4138224"/>
              <a:gd name="connsiteX9" fmla="*/ 756726 w 4317376"/>
              <a:gd name="connsiteY9" fmla="*/ 0 h 4138224"/>
              <a:gd name="connsiteX0" fmla="*/ 756726 w 4317376"/>
              <a:gd name="connsiteY0" fmla="*/ 0 h 4138222"/>
              <a:gd name="connsiteX1" fmla="*/ 1394693 w 4317376"/>
              <a:gd name="connsiteY1" fmla="*/ 574434 h 4138222"/>
              <a:gd name="connsiteX2" fmla="*/ 3955719 w 4317376"/>
              <a:gd name="connsiteY2" fmla="*/ 1032218 h 4138222"/>
              <a:gd name="connsiteX3" fmla="*/ 4148885 w 4317376"/>
              <a:gd name="connsiteY3" fmla="*/ 3259401 h 4138222"/>
              <a:gd name="connsiteX4" fmla="*/ 3093197 w 4317376"/>
              <a:gd name="connsiteY4" fmla="*/ 4124957 h 4138222"/>
              <a:gd name="connsiteX5" fmla="*/ 859479 w 4317376"/>
              <a:gd name="connsiteY5" fmla="*/ 3738143 h 4138222"/>
              <a:gd name="connsiteX6" fmla="*/ 232580 w 4317376"/>
              <a:gd name="connsiteY6" fmla="*/ 3163758 h 4138222"/>
              <a:gd name="connsiteX7" fmla="*/ 894 w 4317376"/>
              <a:gd name="connsiteY7" fmla="*/ 1485818 h 4138222"/>
              <a:gd name="connsiteX8" fmla="*/ 838656 w 4317376"/>
              <a:gd name="connsiteY8" fmla="*/ 606258 h 4138222"/>
              <a:gd name="connsiteX9" fmla="*/ 756726 w 4317376"/>
              <a:gd name="connsiteY9" fmla="*/ 0 h 4138222"/>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56726 w 4317376"/>
              <a:gd name="connsiteY0" fmla="*/ 0 h 4138731"/>
              <a:gd name="connsiteX1" fmla="*/ 1394693 w 4317376"/>
              <a:gd name="connsiteY1" fmla="*/ 574434 h 4138731"/>
              <a:gd name="connsiteX2" fmla="*/ 3955719 w 4317376"/>
              <a:gd name="connsiteY2" fmla="*/ 1032218 h 4138731"/>
              <a:gd name="connsiteX3" fmla="*/ 4148885 w 4317376"/>
              <a:gd name="connsiteY3" fmla="*/ 3259401 h 4138731"/>
              <a:gd name="connsiteX4" fmla="*/ 3093197 w 4317376"/>
              <a:gd name="connsiteY4" fmla="*/ 4124957 h 4138731"/>
              <a:gd name="connsiteX5" fmla="*/ 897522 w 4317376"/>
              <a:gd name="connsiteY5" fmla="*/ 3744330 h 4138731"/>
              <a:gd name="connsiteX6" fmla="*/ 232580 w 4317376"/>
              <a:gd name="connsiteY6" fmla="*/ 3163758 h 4138731"/>
              <a:gd name="connsiteX7" fmla="*/ 894 w 4317376"/>
              <a:gd name="connsiteY7" fmla="*/ 1485818 h 4138731"/>
              <a:gd name="connsiteX8" fmla="*/ 838656 w 4317376"/>
              <a:gd name="connsiteY8" fmla="*/ 606258 h 4138731"/>
              <a:gd name="connsiteX9" fmla="*/ 756726 w 4317376"/>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583 w 4324233"/>
              <a:gd name="connsiteY0" fmla="*/ 0 h 4138731"/>
              <a:gd name="connsiteX1" fmla="*/ 1401550 w 4324233"/>
              <a:gd name="connsiteY1" fmla="*/ 574434 h 4138731"/>
              <a:gd name="connsiteX2" fmla="*/ 3962576 w 4324233"/>
              <a:gd name="connsiteY2" fmla="*/ 1032218 h 4138731"/>
              <a:gd name="connsiteX3" fmla="*/ 4155742 w 4324233"/>
              <a:gd name="connsiteY3" fmla="*/ 3259401 h 4138731"/>
              <a:gd name="connsiteX4" fmla="*/ 3100054 w 4324233"/>
              <a:gd name="connsiteY4" fmla="*/ 4124957 h 4138731"/>
              <a:gd name="connsiteX5" fmla="*/ 904379 w 4324233"/>
              <a:gd name="connsiteY5" fmla="*/ 3744330 h 4138731"/>
              <a:gd name="connsiteX6" fmla="*/ 239437 w 4324233"/>
              <a:gd name="connsiteY6" fmla="*/ 3163758 h 4138731"/>
              <a:gd name="connsiteX7" fmla="*/ 881 w 4324233"/>
              <a:gd name="connsiteY7" fmla="*/ 1528534 h 4138731"/>
              <a:gd name="connsiteX8" fmla="*/ 845513 w 4324233"/>
              <a:gd name="connsiteY8" fmla="*/ 606258 h 4138731"/>
              <a:gd name="connsiteX9" fmla="*/ 763583 w 4324233"/>
              <a:gd name="connsiteY9" fmla="*/ 0 h 4138731"/>
              <a:gd name="connsiteX0" fmla="*/ 763706 w 4324356"/>
              <a:gd name="connsiteY0" fmla="*/ 0 h 4138731"/>
              <a:gd name="connsiteX1" fmla="*/ 1401673 w 4324356"/>
              <a:gd name="connsiteY1" fmla="*/ 574434 h 4138731"/>
              <a:gd name="connsiteX2" fmla="*/ 3962699 w 4324356"/>
              <a:gd name="connsiteY2" fmla="*/ 1032218 h 4138731"/>
              <a:gd name="connsiteX3" fmla="*/ 4155865 w 4324356"/>
              <a:gd name="connsiteY3" fmla="*/ 3259401 h 4138731"/>
              <a:gd name="connsiteX4" fmla="*/ 3100177 w 4324356"/>
              <a:gd name="connsiteY4" fmla="*/ 4124957 h 4138731"/>
              <a:gd name="connsiteX5" fmla="*/ 904502 w 4324356"/>
              <a:gd name="connsiteY5" fmla="*/ 3744330 h 4138731"/>
              <a:gd name="connsiteX6" fmla="*/ 239560 w 4324356"/>
              <a:gd name="connsiteY6" fmla="*/ 3163758 h 4138731"/>
              <a:gd name="connsiteX7" fmla="*/ 1004 w 4324356"/>
              <a:gd name="connsiteY7" fmla="*/ 1528534 h 4138731"/>
              <a:gd name="connsiteX8" fmla="*/ 845636 w 4324356"/>
              <a:gd name="connsiteY8" fmla="*/ 606258 h 4138731"/>
              <a:gd name="connsiteX9" fmla="*/ 763706 w 4324356"/>
              <a:gd name="connsiteY9" fmla="*/ 0 h 4138731"/>
              <a:gd name="connsiteX0" fmla="*/ 763710 w 4324360"/>
              <a:gd name="connsiteY0" fmla="*/ 0 h 4138731"/>
              <a:gd name="connsiteX1" fmla="*/ 1401677 w 4324360"/>
              <a:gd name="connsiteY1" fmla="*/ 574434 h 4138731"/>
              <a:gd name="connsiteX2" fmla="*/ 3962703 w 4324360"/>
              <a:gd name="connsiteY2" fmla="*/ 1032218 h 4138731"/>
              <a:gd name="connsiteX3" fmla="*/ 4155869 w 4324360"/>
              <a:gd name="connsiteY3" fmla="*/ 3259401 h 4138731"/>
              <a:gd name="connsiteX4" fmla="*/ 3100181 w 4324360"/>
              <a:gd name="connsiteY4" fmla="*/ 4124957 h 4138731"/>
              <a:gd name="connsiteX5" fmla="*/ 904506 w 4324360"/>
              <a:gd name="connsiteY5" fmla="*/ 3744330 h 4138731"/>
              <a:gd name="connsiteX6" fmla="*/ 239564 w 4324360"/>
              <a:gd name="connsiteY6" fmla="*/ 3163758 h 4138731"/>
              <a:gd name="connsiteX7" fmla="*/ 1008 w 4324360"/>
              <a:gd name="connsiteY7" fmla="*/ 1528534 h 4138731"/>
              <a:gd name="connsiteX8" fmla="*/ 845640 w 4324360"/>
              <a:gd name="connsiteY8" fmla="*/ 606258 h 4138731"/>
              <a:gd name="connsiteX9" fmla="*/ 763710 w 4324360"/>
              <a:gd name="connsiteY9" fmla="*/ 0 h 413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360" h="4138731">
                <a:moveTo>
                  <a:pt x="763710" y="0"/>
                </a:moveTo>
                <a:cubicBezTo>
                  <a:pt x="835632" y="58905"/>
                  <a:pt x="1258100" y="357725"/>
                  <a:pt x="1401677" y="574434"/>
                </a:cubicBezTo>
                <a:cubicBezTo>
                  <a:pt x="1557398" y="585526"/>
                  <a:pt x="3503671" y="584724"/>
                  <a:pt x="3962703" y="1032218"/>
                </a:cubicBezTo>
                <a:cubicBezTo>
                  <a:pt x="4421735" y="1479712"/>
                  <a:pt x="4393755" y="2068459"/>
                  <a:pt x="4155869" y="3259401"/>
                </a:cubicBezTo>
                <a:cubicBezTo>
                  <a:pt x="4006903" y="3825365"/>
                  <a:pt x="3642075" y="4044135"/>
                  <a:pt x="3100181" y="4124957"/>
                </a:cubicBezTo>
                <a:cubicBezTo>
                  <a:pt x="2558287" y="4205779"/>
                  <a:pt x="1639845" y="3911670"/>
                  <a:pt x="904506" y="3744330"/>
                </a:cubicBezTo>
                <a:cubicBezTo>
                  <a:pt x="600271" y="3642054"/>
                  <a:pt x="464613" y="3557214"/>
                  <a:pt x="239564" y="3163758"/>
                </a:cubicBezTo>
                <a:cubicBezTo>
                  <a:pt x="75461" y="2876879"/>
                  <a:pt x="40807" y="2193725"/>
                  <a:pt x="1008" y="1528534"/>
                </a:cubicBezTo>
                <a:cubicBezTo>
                  <a:pt x="-24451" y="805482"/>
                  <a:pt x="437089" y="647961"/>
                  <a:pt x="845640" y="606258"/>
                </a:cubicBezTo>
                <a:cubicBezTo>
                  <a:pt x="845640" y="606258"/>
                  <a:pt x="854014" y="343114"/>
                  <a:pt x="76371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Tree>
    <p:extLst>
      <p:ext uri="{BB962C8B-B14F-4D97-AF65-F5344CB8AC3E}">
        <p14:creationId xmlns:p14="http://schemas.microsoft.com/office/powerpoint/2010/main" val="30422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343" name="Rectangle 13342">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382208-7038-573C-1196-2A11E19C589B}"/>
              </a:ext>
            </a:extLst>
          </p:cNvPr>
          <p:cNvPicPr>
            <a:picLocks noChangeAspect="1"/>
          </p:cNvPicPr>
          <p:nvPr/>
        </p:nvPicPr>
        <p:blipFill>
          <a:blip r:embed="rId2"/>
          <a:srcRect l="4873" r="4742"/>
          <a:stretch>
            <a:fillRect/>
          </a:stretch>
        </p:blipFill>
        <p:spPr>
          <a:xfrm>
            <a:off x="1038962" y="3179229"/>
            <a:ext cx="4715673" cy="2921680"/>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13345" name="Freeform: Shape 13344">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4" y="3163432"/>
            <a:ext cx="4715671" cy="292167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47" name="Freeform: Shape 13346">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485910" y="732830"/>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9460821-3FAA-C088-B626-9AA3382F8D9A}"/>
              </a:ext>
            </a:extLst>
          </p:cNvPr>
          <p:cNvSpPr>
            <a:spLocks noGrp="1"/>
          </p:cNvSpPr>
          <p:nvPr>
            <p:ph type="title"/>
          </p:nvPr>
        </p:nvSpPr>
        <p:spPr>
          <a:xfrm>
            <a:off x="819187" y="1242272"/>
            <a:ext cx="4861382" cy="1375929"/>
          </a:xfrm>
        </p:spPr>
        <p:txBody>
          <a:bodyPr>
            <a:normAutofit/>
          </a:bodyPr>
          <a:lstStyle/>
          <a:p>
            <a:pPr algn="ctr">
              <a:lnSpc>
                <a:spcPct val="90000"/>
              </a:lnSpc>
            </a:pPr>
            <a:r>
              <a:rPr lang="is-IS" sz="4400"/>
              <a:t>Aðstoða yngri í kennslu</a:t>
            </a:r>
            <a:br>
              <a:rPr lang="is-IS" sz="4400"/>
            </a:br>
            <a:r>
              <a:rPr lang="is-IS" sz="4400"/>
              <a:t>lota 1-2-3-4</a:t>
            </a:r>
          </a:p>
        </p:txBody>
      </p:sp>
      <p:sp>
        <p:nvSpPr>
          <p:cNvPr id="13349" name="Freeform: Shape 13348">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39764" y="771494"/>
            <a:ext cx="5552381" cy="252495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BA35B33-3306-9FAB-F8ED-F14C1F00B243}"/>
              </a:ext>
            </a:extLst>
          </p:cNvPr>
          <p:cNvSpPr>
            <a:spLocks noGrp="1"/>
          </p:cNvSpPr>
          <p:nvPr>
            <p:ph idx="1"/>
          </p:nvPr>
        </p:nvSpPr>
        <p:spPr>
          <a:xfrm>
            <a:off x="6762858" y="638948"/>
            <a:ext cx="4628098" cy="5538892"/>
          </a:xfrm>
        </p:spPr>
        <p:txBody>
          <a:bodyPr anchor="ctr">
            <a:normAutofit/>
          </a:bodyPr>
          <a:lstStyle/>
          <a:p>
            <a:pPr algn="ctr"/>
            <a:endParaRPr lang="en-GB" b="0"/>
          </a:p>
          <a:p>
            <a:pPr algn="ctr"/>
            <a:r>
              <a:rPr lang="is-IS" b="0"/>
              <a:t>Nemendur kynnist fjölbreyttu starfi Stóru-Vogaskóla og fái innsýn í þau störf sem þar eru. Nemendur aðstoði yngri nemendur í kennslustund, t.d. í lestrarþjálfun eða öðrum greinum. </a:t>
            </a:r>
            <a:endParaRPr lang="en-GB" b="0"/>
          </a:p>
          <a:p>
            <a:pPr algn="ctr"/>
            <a:r>
              <a:rPr lang="is-IS" b="0"/>
              <a:t>Námsmat byggir á mætingu, frammistöðu og framkomu.</a:t>
            </a:r>
            <a:endParaRPr lang="en-GB" b="0"/>
          </a:p>
          <a:p>
            <a:pPr algn="ctr"/>
            <a:r>
              <a:rPr lang="en-GB" b="0" i="0">
                <a:effectLst/>
                <a:latin typeface="Aptos" panose="020B0004020202020204" pitchFamily="34" charset="0"/>
              </a:rPr>
              <a:t> </a:t>
            </a:r>
          </a:p>
          <a:p>
            <a:pPr algn="ctr"/>
            <a:endParaRPr lang="en-GB" b="0"/>
          </a:p>
        </p:txBody>
      </p:sp>
      <p:sp>
        <p:nvSpPr>
          <p:cNvPr id="4" name="AutoShape 2" descr="Image result for hárgreiðslumyndir skólar nemendur">
            <a:extLst>
              <a:ext uri="{FF2B5EF4-FFF2-40B4-BE49-F238E27FC236}">
                <a16:creationId xmlns:a16="http://schemas.microsoft.com/office/drawing/2014/main" id="{F4BDC2E0-691F-162F-F978-8885C4F8D6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hárgreiðslumyndir skólar nemendur">
            <a:extLst>
              <a:ext uri="{FF2B5EF4-FFF2-40B4-BE49-F238E27FC236}">
                <a16:creationId xmlns:a16="http://schemas.microsoft.com/office/drawing/2014/main" id="{AAC4735E-ACDA-FA0B-6459-07ED094B7A2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389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1273" name="Freeform: Shape 11272">
            <a:extLst>
              <a:ext uri="{FF2B5EF4-FFF2-40B4-BE49-F238E27FC236}">
                <a16:creationId xmlns:a16="http://schemas.microsoft.com/office/drawing/2014/main" id="{61734980-3A14-4021-8D8C-42AC55C39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74"/>
            <a:ext cx="6364515" cy="6858000"/>
          </a:xfrm>
          <a:custGeom>
            <a:avLst/>
            <a:gdLst>
              <a:gd name="connsiteX0" fmla="*/ 7430701 w 7551955"/>
              <a:gd name="connsiteY0" fmla="*/ 6858000 h 6858000"/>
              <a:gd name="connsiteX1" fmla="*/ 0 w 7551955"/>
              <a:gd name="connsiteY1" fmla="*/ 6858000 h 6858000"/>
              <a:gd name="connsiteX2" fmla="*/ 0 w 7551955"/>
              <a:gd name="connsiteY2" fmla="*/ 0 h 6858000"/>
              <a:gd name="connsiteX3" fmla="*/ 7505795 w 7551955"/>
              <a:gd name="connsiteY3" fmla="*/ 0 h 6858000"/>
              <a:gd name="connsiteX4" fmla="*/ 7520785 w 7551955"/>
              <a:gd name="connsiteY4" fmla="*/ 379063 h 6858000"/>
              <a:gd name="connsiteX5" fmla="*/ 7433327 w 7551955"/>
              <a:gd name="connsiteY5" fmla="*/ 6803646 h 6858000"/>
              <a:gd name="connsiteX0" fmla="*/ 7430701 w 7520786"/>
              <a:gd name="connsiteY0" fmla="*/ 6858000 h 6858000"/>
              <a:gd name="connsiteX1" fmla="*/ 0 w 7520786"/>
              <a:gd name="connsiteY1" fmla="*/ 6858000 h 6858000"/>
              <a:gd name="connsiteX2" fmla="*/ 0 w 7520786"/>
              <a:gd name="connsiteY2" fmla="*/ 0 h 6858000"/>
              <a:gd name="connsiteX3" fmla="*/ 7505795 w 7520786"/>
              <a:gd name="connsiteY3" fmla="*/ 0 h 6858000"/>
              <a:gd name="connsiteX4" fmla="*/ 7520785 w 7520786"/>
              <a:gd name="connsiteY4" fmla="*/ 379063 h 6858000"/>
              <a:gd name="connsiteX5" fmla="*/ 7433327 w 7520786"/>
              <a:gd name="connsiteY5" fmla="*/ 6803646 h 6858000"/>
              <a:gd name="connsiteX6" fmla="*/ 7430701 w 75207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0786" h="6858000">
                <a:moveTo>
                  <a:pt x="7430701" y="6858000"/>
                </a:moveTo>
                <a:lnTo>
                  <a:pt x="0" y="6858000"/>
                </a:lnTo>
                <a:lnTo>
                  <a:pt x="0" y="0"/>
                </a:lnTo>
                <a:lnTo>
                  <a:pt x="7505795" y="0"/>
                </a:lnTo>
                <a:lnTo>
                  <a:pt x="7520785" y="379063"/>
                </a:lnTo>
                <a:cubicBezTo>
                  <a:pt x="7384101" y="2164699"/>
                  <a:pt x="7521128" y="5461844"/>
                  <a:pt x="7433327" y="6803646"/>
                </a:cubicBezTo>
                <a:lnTo>
                  <a:pt x="7430701" y="6858000"/>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1275" name="Freeform: Shape 11274">
            <a:extLst>
              <a:ext uri="{FF2B5EF4-FFF2-40B4-BE49-F238E27FC236}">
                <a16:creationId xmlns:a16="http://schemas.microsoft.com/office/drawing/2014/main" id="{41D7BE2F-D450-4BB9-88A4-89117A39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669116" y="667364"/>
            <a:ext cx="4710725"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solidFill>
            <a:schemeClr val="bg1"/>
          </a:solidFill>
          <a:ln w="19050" cap="flat">
            <a:noFill/>
            <a:prstDash val="solid"/>
            <a:miter/>
          </a:ln>
        </p:spPr>
        <p:txBody>
          <a:bodyPr rtlCol="0" anchor="ctr"/>
          <a:lstStyle/>
          <a:p>
            <a:endParaRPr lang="en-US" sz="1801"/>
          </a:p>
        </p:txBody>
      </p:sp>
      <p:sp>
        <p:nvSpPr>
          <p:cNvPr id="11277" name="Freeform: Shape 11276">
            <a:extLst>
              <a:ext uri="{FF2B5EF4-FFF2-40B4-BE49-F238E27FC236}">
                <a16:creationId xmlns:a16="http://schemas.microsoft.com/office/drawing/2014/main" id="{4FB6307F-6A94-41F5-B00A-92BE5D3C7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33803">
            <a:off x="6738159" y="624106"/>
            <a:ext cx="4710725" cy="233744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5655 w 1248446"/>
              <a:gd name="connsiteY6" fmla="*/ 737211 h 873038"/>
              <a:gd name="connsiteX7" fmla="*/ 628618 w 1248446"/>
              <a:gd name="connsiteY7" fmla="*/ 873038 h 873038"/>
              <a:gd name="connsiteX0" fmla="*/ 623222 w 1217951"/>
              <a:gd name="connsiteY0" fmla="*/ 893096 h 893096"/>
              <a:gd name="connsiteX1" fmla="*/ 815627 w 1217951"/>
              <a:gd name="connsiteY1" fmla="*/ 823182 h 893096"/>
              <a:gd name="connsiteX2" fmla="*/ 1174433 w 1217951"/>
              <a:gd name="connsiteY2" fmla="*/ 650399 h 893096"/>
              <a:gd name="connsiteX3" fmla="*/ 1173386 w 1217951"/>
              <a:gd name="connsiteY3" fmla="*/ 212820 h 893096"/>
              <a:gd name="connsiteX4" fmla="*/ 952921 w 1217951"/>
              <a:gd name="connsiteY4" fmla="*/ 42449 h 893096"/>
              <a:gd name="connsiteX5" fmla="*/ 454058 w 1217951"/>
              <a:gd name="connsiteY5" fmla="*/ 52514 h 893096"/>
              <a:gd name="connsiteX6" fmla="*/ 1906 w 1217951"/>
              <a:gd name="connsiteY6" fmla="*/ 615251 h 893096"/>
              <a:gd name="connsiteX7" fmla="*/ 540259 w 1217951"/>
              <a:gd name="connsiteY7" fmla="*/ 757269 h 893096"/>
              <a:gd name="connsiteX8" fmla="*/ 623222 w 1217951"/>
              <a:gd name="connsiteY8" fmla="*/ 893096 h 893096"/>
              <a:gd name="connsiteX0" fmla="*/ 623222 w 1220978"/>
              <a:gd name="connsiteY0" fmla="*/ 893096 h 893096"/>
              <a:gd name="connsiteX1" fmla="*/ 815627 w 1220978"/>
              <a:gd name="connsiteY1" fmla="*/ 823182 h 893096"/>
              <a:gd name="connsiteX2" fmla="*/ 1174433 w 1220978"/>
              <a:gd name="connsiteY2" fmla="*/ 650399 h 893096"/>
              <a:gd name="connsiteX3" fmla="*/ 1173386 w 1220978"/>
              <a:gd name="connsiteY3" fmla="*/ 212820 h 893096"/>
              <a:gd name="connsiteX4" fmla="*/ 952921 w 1220978"/>
              <a:gd name="connsiteY4" fmla="*/ 42449 h 893096"/>
              <a:gd name="connsiteX5" fmla="*/ 454058 w 1220978"/>
              <a:gd name="connsiteY5" fmla="*/ 52514 h 893096"/>
              <a:gd name="connsiteX6" fmla="*/ 1906 w 1220978"/>
              <a:gd name="connsiteY6" fmla="*/ 615251 h 893096"/>
              <a:gd name="connsiteX7" fmla="*/ 540259 w 1220978"/>
              <a:gd name="connsiteY7" fmla="*/ 757269 h 893096"/>
              <a:gd name="connsiteX8" fmla="*/ 623222 w 1220978"/>
              <a:gd name="connsiteY8" fmla="*/ 893096 h 893096"/>
              <a:gd name="connsiteX0" fmla="*/ 624315 w 1222071"/>
              <a:gd name="connsiteY0" fmla="*/ 871608 h 871608"/>
              <a:gd name="connsiteX1" fmla="*/ 816720 w 1222071"/>
              <a:gd name="connsiteY1" fmla="*/ 801694 h 871608"/>
              <a:gd name="connsiteX2" fmla="*/ 1175526 w 1222071"/>
              <a:gd name="connsiteY2" fmla="*/ 628911 h 871608"/>
              <a:gd name="connsiteX3" fmla="*/ 1174479 w 1222071"/>
              <a:gd name="connsiteY3" fmla="*/ 191332 h 871608"/>
              <a:gd name="connsiteX4" fmla="*/ 954014 w 1222071"/>
              <a:gd name="connsiteY4" fmla="*/ 20961 h 871608"/>
              <a:gd name="connsiteX5" fmla="*/ 455151 w 1222071"/>
              <a:gd name="connsiteY5" fmla="*/ 31026 h 871608"/>
              <a:gd name="connsiteX6" fmla="*/ 2999 w 1222071"/>
              <a:gd name="connsiteY6" fmla="*/ 593763 h 871608"/>
              <a:gd name="connsiteX7" fmla="*/ 541352 w 1222071"/>
              <a:gd name="connsiteY7" fmla="*/ 735781 h 871608"/>
              <a:gd name="connsiteX8" fmla="*/ 624315 w 1222071"/>
              <a:gd name="connsiteY8" fmla="*/ 871608 h 871608"/>
              <a:gd name="connsiteX0" fmla="*/ 624980 w 1222736"/>
              <a:gd name="connsiteY0" fmla="*/ 870777 h 870777"/>
              <a:gd name="connsiteX1" fmla="*/ 817385 w 1222736"/>
              <a:gd name="connsiteY1" fmla="*/ 800863 h 870777"/>
              <a:gd name="connsiteX2" fmla="*/ 1176191 w 1222736"/>
              <a:gd name="connsiteY2" fmla="*/ 628080 h 870777"/>
              <a:gd name="connsiteX3" fmla="*/ 1175144 w 1222736"/>
              <a:gd name="connsiteY3" fmla="*/ 190501 h 870777"/>
              <a:gd name="connsiteX4" fmla="*/ 954679 w 1222736"/>
              <a:gd name="connsiteY4" fmla="*/ 20130 h 870777"/>
              <a:gd name="connsiteX5" fmla="*/ 414382 w 1222736"/>
              <a:gd name="connsiteY5" fmla="*/ 31976 h 870777"/>
              <a:gd name="connsiteX6" fmla="*/ 3664 w 1222736"/>
              <a:gd name="connsiteY6" fmla="*/ 592932 h 870777"/>
              <a:gd name="connsiteX7" fmla="*/ 542017 w 1222736"/>
              <a:gd name="connsiteY7" fmla="*/ 734950 h 870777"/>
              <a:gd name="connsiteX8" fmla="*/ 624980 w 1222736"/>
              <a:gd name="connsiteY8" fmla="*/ 870777 h 870777"/>
              <a:gd name="connsiteX0" fmla="*/ 624943 w 1222699"/>
              <a:gd name="connsiteY0" fmla="*/ 884146 h 884146"/>
              <a:gd name="connsiteX1" fmla="*/ 817348 w 1222699"/>
              <a:gd name="connsiteY1" fmla="*/ 814232 h 884146"/>
              <a:gd name="connsiteX2" fmla="*/ 1176154 w 1222699"/>
              <a:gd name="connsiteY2" fmla="*/ 641449 h 884146"/>
              <a:gd name="connsiteX3" fmla="*/ 1175107 w 1222699"/>
              <a:gd name="connsiteY3" fmla="*/ 203870 h 884146"/>
              <a:gd name="connsiteX4" fmla="*/ 954642 w 1222699"/>
              <a:gd name="connsiteY4" fmla="*/ 33499 h 884146"/>
              <a:gd name="connsiteX5" fmla="*/ 414345 w 1222699"/>
              <a:gd name="connsiteY5" fmla="*/ 45345 h 884146"/>
              <a:gd name="connsiteX6" fmla="*/ 3627 w 1222699"/>
              <a:gd name="connsiteY6" fmla="*/ 606301 h 884146"/>
              <a:gd name="connsiteX7" fmla="*/ 541980 w 1222699"/>
              <a:gd name="connsiteY7" fmla="*/ 748319 h 884146"/>
              <a:gd name="connsiteX8" fmla="*/ 624943 w 1222699"/>
              <a:gd name="connsiteY8" fmla="*/ 884146 h 884146"/>
              <a:gd name="connsiteX0" fmla="*/ 623477 w 1218278"/>
              <a:gd name="connsiteY0" fmla="*/ 904314 h 904314"/>
              <a:gd name="connsiteX1" fmla="*/ 815882 w 1218278"/>
              <a:gd name="connsiteY1" fmla="*/ 834400 h 904314"/>
              <a:gd name="connsiteX2" fmla="*/ 1174688 w 1218278"/>
              <a:gd name="connsiteY2" fmla="*/ 661617 h 904314"/>
              <a:gd name="connsiteX3" fmla="*/ 1173641 w 1218278"/>
              <a:gd name="connsiteY3" fmla="*/ 224038 h 904314"/>
              <a:gd name="connsiteX4" fmla="*/ 951744 w 1218278"/>
              <a:gd name="connsiteY4" fmla="*/ 29185 h 904314"/>
              <a:gd name="connsiteX5" fmla="*/ 412879 w 1218278"/>
              <a:gd name="connsiteY5" fmla="*/ 65513 h 904314"/>
              <a:gd name="connsiteX6" fmla="*/ 2161 w 1218278"/>
              <a:gd name="connsiteY6" fmla="*/ 626469 h 904314"/>
              <a:gd name="connsiteX7" fmla="*/ 540514 w 1218278"/>
              <a:gd name="connsiteY7" fmla="*/ 768487 h 904314"/>
              <a:gd name="connsiteX8" fmla="*/ 623477 w 1218278"/>
              <a:gd name="connsiteY8" fmla="*/ 904314 h 904314"/>
              <a:gd name="connsiteX0" fmla="*/ 630807 w 1225608"/>
              <a:gd name="connsiteY0" fmla="*/ 904314 h 904314"/>
              <a:gd name="connsiteX1" fmla="*/ 823212 w 1225608"/>
              <a:gd name="connsiteY1" fmla="*/ 834400 h 904314"/>
              <a:gd name="connsiteX2" fmla="*/ 1182018 w 1225608"/>
              <a:gd name="connsiteY2" fmla="*/ 661617 h 904314"/>
              <a:gd name="connsiteX3" fmla="*/ 1180971 w 1225608"/>
              <a:gd name="connsiteY3" fmla="*/ 224038 h 904314"/>
              <a:gd name="connsiteX4" fmla="*/ 959074 w 1225608"/>
              <a:gd name="connsiteY4" fmla="*/ 29185 h 904314"/>
              <a:gd name="connsiteX5" fmla="*/ 420209 w 1225608"/>
              <a:gd name="connsiteY5" fmla="*/ 65513 h 904314"/>
              <a:gd name="connsiteX6" fmla="*/ 9491 w 1225608"/>
              <a:gd name="connsiteY6" fmla="*/ 626469 h 904314"/>
              <a:gd name="connsiteX7" fmla="*/ 547844 w 1225608"/>
              <a:gd name="connsiteY7" fmla="*/ 768487 h 904314"/>
              <a:gd name="connsiteX8" fmla="*/ 630807 w 1225608"/>
              <a:gd name="connsiteY8" fmla="*/ 904314 h 904314"/>
              <a:gd name="connsiteX0" fmla="*/ 631450 w 1226251"/>
              <a:gd name="connsiteY0" fmla="*/ 896948 h 896948"/>
              <a:gd name="connsiteX1" fmla="*/ 823855 w 1226251"/>
              <a:gd name="connsiteY1" fmla="*/ 827034 h 896948"/>
              <a:gd name="connsiteX2" fmla="*/ 1182661 w 1226251"/>
              <a:gd name="connsiteY2" fmla="*/ 654251 h 896948"/>
              <a:gd name="connsiteX3" fmla="*/ 1181614 w 1226251"/>
              <a:gd name="connsiteY3" fmla="*/ 216672 h 896948"/>
              <a:gd name="connsiteX4" fmla="*/ 959717 w 1226251"/>
              <a:gd name="connsiteY4" fmla="*/ 21819 h 896948"/>
              <a:gd name="connsiteX5" fmla="*/ 420852 w 1226251"/>
              <a:gd name="connsiteY5" fmla="*/ 58147 h 896948"/>
              <a:gd name="connsiteX6" fmla="*/ 10134 w 1226251"/>
              <a:gd name="connsiteY6" fmla="*/ 619103 h 896948"/>
              <a:gd name="connsiteX7" fmla="*/ 548487 w 1226251"/>
              <a:gd name="connsiteY7" fmla="*/ 761121 h 896948"/>
              <a:gd name="connsiteX8" fmla="*/ 631450 w 1226251"/>
              <a:gd name="connsiteY8" fmla="*/ 896948 h 896948"/>
              <a:gd name="connsiteX0" fmla="*/ 631450 w 1240153"/>
              <a:gd name="connsiteY0" fmla="*/ 896948 h 896948"/>
              <a:gd name="connsiteX1" fmla="*/ 823855 w 1240153"/>
              <a:gd name="connsiteY1" fmla="*/ 827034 h 896948"/>
              <a:gd name="connsiteX2" fmla="*/ 1182661 w 1240153"/>
              <a:gd name="connsiteY2" fmla="*/ 654251 h 896948"/>
              <a:gd name="connsiteX3" fmla="*/ 1217456 w 1240153"/>
              <a:gd name="connsiteY3" fmla="*/ 220742 h 896948"/>
              <a:gd name="connsiteX4" fmla="*/ 959717 w 1240153"/>
              <a:gd name="connsiteY4" fmla="*/ 21819 h 896948"/>
              <a:gd name="connsiteX5" fmla="*/ 420852 w 1240153"/>
              <a:gd name="connsiteY5" fmla="*/ 58147 h 896948"/>
              <a:gd name="connsiteX6" fmla="*/ 10134 w 1240153"/>
              <a:gd name="connsiteY6" fmla="*/ 619103 h 896948"/>
              <a:gd name="connsiteX7" fmla="*/ 548487 w 1240153"/>
              <a:gd name="connsiteY7" fmla="*/ 761121 h 896948"/>
              <a:gd name="connsiteX8" fmla="*/ 631450 w 1240153"/>
              <a:gd name="connsiteY8" fmla="*/ 896948 h 896948"/>
              <a:gd name="connsiteX0" fmla="*/ 631450 w 1262945"/>
              <a:gd name="connsiteY0" fmla="*/ 896948 h 896948"/>
              <a:gd name="connsiteX1" fmla="*/ 823855 w 1262945"/>
              <a:gd name="connsiteY1" fmla="*/ 827034 h 896948"/>
              <a:gd name="connsiteX2" fmla="*/ 1182661 w 1262945"/>
              <a:gd name="connsiteY2" fmla="*/ 654251 h 896948"/>
              <a:gd name="connsiteX3" fmla="*/ 1247134 w 1262945"/>
              <a:gd name="connsiteY3" fmla="*/ 220869 h 896948"/>
              <a:gd name="connsiteX4" fmla="*/ 959717 w 1262945"/>
              <a:gd name="connsiteY4" fmla="*/ 21819 h 896948"/>
              <a:gd name="connsiteX5" fmla="*/ 420852 w 1262945"/>
              <a:gd name="connsiteY5" fmla="*/ 58147 h 896948"/>
              <a:gd name="connsiteX6" fmla="*/ 10134 w 1262945"/>
              <a:gd name="connsiteY6" fmla="*/ 619103 h 896948"/>
              <a:gd name="connsiteX7" fmla="*/ 548487 w 1262945"/>
              <a:gd name="connsiteY7" fmla="*/ 761121 h 896948"/>
              <a:gd name="connsiteX8" fmla="*/ 631450 w 1262945"/>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8487 w 1268586"/>
              <a:gd name="connsiteY7" fmla="*/ 761121 h 896948"/>
              <a:gd name="connsiteX8" fmla="*/ 631450 w 1268586"/>
              <a:gd name="connsiteY8" fmla="*/ 896948 h 896948"/>
              <a:gd name="connsiteX0" fmla="*/ 631450 w 1268586"/>
              <a:gd name="connsiteY0" fmla="*/ 896948 h 896948"/>
              <a:gd name="connsiteX1" fmla="*/ 823855 w 1268586"/>
              <a:gd name="connsiteY1" fmla="*/ 827034 h 896948"/>
              <a:gd name="connsiteX2" fmla="*/ 1200296 w 1268586"/>
              <a:gd name="connsiteY2" fmla="*/ 651389 h 896948"/>
              <a:gd name="connsiteX3" fmla="*/ 1247134 w 1268586"/>
              <a:gd name="connsiteY3" fmla="*/ 220869 h 896948"/>
              <a:gd name="connsiteX4" fmla="*/ 959717 w 1268586"/>
              <a:gd name="connsiteY4" fmla="*/ 21819 h 896948"/>
              <a:gd name="connsiteX5" fmla="*/ 420852 w 1268586"/>
              <a:gd name="connsiteY5" fmla="*/ 58147 h 896948"/>
              <a:gd name="connsiteX6" fmla="*/ 10134 w 1268586"/>
              <a:gd name="connsiteY6" fmla="*/ 619103 h 896948"/>
              <a:gd name="connsiteX7" fmla="*/ 543467 w 1268586"/>
              <a:gd name="connsiteY7" fmla="*/ 776764 h 896948"/>
              <a:gd name="connsiteX8" fmla="*/ 631450 w 1268586"/>
              <a:gd name="connsiteY8" fmla="*/ 896948 h 896948"/>
              <a:gd name="connsiteX0" fmla="*/ 613559 w 1250695"/>
              <a:gd name="connsiteY0" fmla="*/ 904135 h 904135"/>
              <a:gd name="connsiteX1" fmla="*/ 805964 w 1250695"/>
              <a:gd name="connsiteY1" fmla="*/ 834221 h 904135"/>
              <a:gd name="connsiteX2" fmla="*/ 1182405 w 1250695"/>
              <a:gd name="connsiteY2" fmla="*/ 658576 h 904135"/>
              <a:gd name="connsiteX3" fmla="*/ 1229243 w 1250695"/>
              <a:gd name="connsiteY3" fmla="*/ 228056 h 904135"/>
              <a:gd name="connsiteX4" fmla="*/ 941826 w 1250695"/>
              <a:gd name="connsiteY4" fmla="*/ 29006 h 904135"/>
              <a:gd name="connsiteX5" fmla="*/ 402961 w 1250695"/>
              <a:gd name="connsiteY5" fmla="*/ 65334 h 904135"/>
              <a:gd name="connsiteX6" fmla="*/ 9878 w 1250695"/>
              <a:gd name="connsiteY6" fmla="*/ 623429 h 904135"/>
              <a:gd name="connsiteX7" fmla="*/ 525576 w 1250695"/>
              <a:gd name="connsiteY7" fmla="*/ 783951 h 904135"/>
              <a:gd name="connsiteX8" fmla="*/ 613559 w 1250695"/>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265 w 1243401"/>
              <a:gd name="connsiteY0" fmla="*/ 904135 h 904135"/>
              <a:gd name="connsiteX1" fmla="*/ 798670 w 1243401"/>
              <a:gd name="connsiteY1" fmla="*/ 834221 h 904135"/>
              <a:gd name="connsiteX2" fmla="*/ 1175111 w 1243401"/>
              <a:gd name="connsiteY2" fmla="*/ 658576 h 904135"/>
              <a:gd name="connsiteX3" fmla="*/ 1221949 w 1243401"/>
              <a:gd name="connsiteY3" fmla="*/ 228056 h 904135"/>
              <a:gd name="connsiteX4" fmla="*/ 934532 w 1243401"/>
              <a:gd name="connsiteY4" fmla="*/ 29006 h 904135"/>
              <a:gd name="connsiteX5" fmla="*/ 395667 w 1243401"/>
              <a:gd name="connsiteY5" fmla="*/ 65334 h 904135"/>
              <a:gd name="connsiteX6" fmla="*/ 2584 w 1243401"/>
              <a:gd name="connsiteY6" fmla="*/ 623429 h 904135"/>
              <a:gd name="connsiteX7" fmla="*/ 518282 w 1243401"/>
              <a:gd name="connsiteY7" fmla="*/ 783951 h 904135"/>
              <a:gd name="connsiteX8" fmla="*/ 606265 w 1243401"/>
              <a:gd name="connsiteY8" fmla="*/ 904135 h 904135"/>
              <a:gd name="connsiteX0" fmla="*/ 606377 w 1243513"/>
              <a:gd name="connsiteY0" fmla="*/ 899488 h 899488"/>
              <a:gd name="connsiteX1" fmla="*/ 798782 w 1243513"/>
              <a:gd name="connsiteY1" fmla="*/ 829574 h 899488"/>
              <a:gd name="connsiteX2" fmla="*/ 1175223 w 1243513"/>
              <a:gd name="connsiteY2" fmla="*/ 653929 h 899488"/>
              <a:gd name="connsiteX3" fmla="*/ 1222061 w 1243513"/>
              <a:gd name="connsiteY3" fmla="*/ 223409 h 899488"/>
              <a:gd name="connsiteX4" fmla="*/ 934644 w 1243513"/>
              <a:gd name="connsiteY4" fmla="*/ 24359 h 899488"/>
              <a:gd name="connsiteX5" fmla="*/ 395779 w 1243513"/>
              <a:gd name="connsiteY5" fmla="*/ 60687 h 899488"/>
              <a:gd name="connsiteX6" fmla="*/ 2696 w 1243513"/>
              <a:gd name="connsiteY6" fmla="*/ 618782 h 899488"/>
              <a:gd name="connsiteX7" fmla="*/ 518394 w 1243513"/>
              <a:gd name="connsiteY7" fmla="*/ 779304 h 899488"/>
              <a:gd name="connsiteX8" fmla="*/ 606377 w 1243513"/>
              <a:gd name="connsiteY8" fmla="*/ 899488 h 899488"/>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8394 w 1243513"/>
              <a:gd name="connsiteY7" fmla="*/ 779304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43513"/>
              <a:gd name="connsiteY0" fmla="*/ 917993 h 917993"/>
              <a:gd name="connsiteX1" fmla="*/ 798782 w 1243513"/>
              <a:gd name="connsiteY1" fmla="*/ 829574 h 917993"/>
              <a:gd name="connsiteX2" fmla="*/ 1175223 w 1243513"/>
              <a:gd name="connsiteY2" fmla="*/ 653929 h 917993"/>
              <a:gd name="connsiteX3" fmla="*/ 1222061 w 1243513"/>
              <a:gd name="connsiteY3" fmla="*/ 223409 h 917993"/>
              <a:gd name="connsiteX4" fmla="*/ 934644 w 1243513"/>
              <a:gd name="connsiteY4" fmla="*/ 24359 h 917993"/>
              <a:gd name="connsiteX5" fmla="*/ 395779 w 1243513"/>
              <a:gd name="connsiteY5" fmla="*/ 60687 h 917993"/>
              <a:gd name="connsiteX6" fmla="*/ 2696 w 1243513"/>
              <a:gd name="connsiteY6" fmla="*/ 618782 h 917993"/>
              <a:gd name="connsiteX7" fmla="*/ 519825 w 1243513"/>
              <a:gd name="connsiteY7" fmla="*/ 803786 h 917993"/>
              <a:gd name="connsiteX8" fmla="*/ 583723 w 1243513"/>
              <a:gd name="connsiteY8" fmla="*/ 917993 h 917993"/>
              <a:gd name="connsiteX0" fmla="*/ 583723 w 1232641"/>
              <a:gd name="connsiteY0" fmla="*/ 917993 h 917993"/>
              <a:gd name="connsiteX1" fmla="*/ 798782 w 1232641"/>
              <a:gd name="connsiteY1" fmla="*/ 829574 h 917993"/>
              <a:gd name="connsiteX2" fmla="*/ 1134836 w 1232641"/>
              <a:gd name="connsiteY2" fmla="*/ 659403 h 917993"/>
              <a:gd name="connsiteX3" fmla="*/ 1222061 w 1232641"/>
              <a:gd name="connsiteY3" fmla="*/ 223409 h 917993"/>
              <a:gd name="connsiteX4" fmla="*/ 934644 w 1232641"/>
              <a:gd name="connsiteY4" fmla="*/ 24359 h 917993"/>
              <a:gd name="connsiteX5" fmla="*/ 395779 w 1232641"/>
              <a:gd name="connsiteY5" fmla="*/ 60687 h 917993"/>
              <a:gd name="connsiteX6" fmla="*/ 2696 w 1232641"/>
              <a:gd name="connsiteY6" fmla="*/ 618782 h 917993"/>
              <a:gd name="connsiteX7" fmla="*/ 519825 w 1232641"/>
              <a:gd name="connsiteY7" fmla="*/ 803786 h 917993"/>
              <a:gd name="connsiteX8" fmla="*/ 583723 w 1232641"/>
              <a:gd name="connsiteY8" fmla="*/ 917993 h 917993"/>
              <a:gd name="connsiteX0" fmla="*/ 583723 w 1187264"/>
              <a:gd name="connsiteY0" fmla="*/ 917993 h 917993"/>
              <a:gd name="connsiteX1" fmla="*/ 798782 w 1187264"/>
              <a:gd name="connsiteY1" fmla="*/ 829574 h 917993"/>
              <a:gd name="connsiteX2" fmla="*/ 1134836 w 1187264"/>
              <a:gd name="connsiteY2" fmla="*/ 659403 h 917993"/>
              <a:gd name="connsiteX3" fmla="*/ 1166273 w 1187264"/>
              <a:gd name="connsiteY3" fmla="*/ 220655 h 917993"/>
              <a:gd name="connsiteX4" fmla="*/ 934644 w 1187264"/>
              <a:gd name="connsiteY4" fmla="*/ 24359 h 917993"/>
              <a:gd name="connsiteX5" fmla="*/ 395779 w 1187264"/>
              <a:gd name="connsiteY5" fmla="*/ 60687 h 917993"/>
              <a:gd name="connsiteX6" fmla="*/ 2696 w 1187264"/>
              <a:gd name="connsiteY6" fmla="*/ 618782 h 917993"/>
              <a:gd name="connsiteX7" fmla="*/ 519825 w 1187264"/>
              <a:gd name="connsiteY7" fmla="*/ 803786 h 917993"/>
              <a:gd name="connsiteX8" fmla="*/ 583723 w 1187264"/>
              <a:gd name="connsiteY8" fmla="*/ 917993 h 917993"/>
              <a:gd name="connsiteX0" fmla="*/ 583723 w 1177003"/>
              <a:gd name="connsiteY0" fmla="*/ 917993 h 917993"/>
              <a:gd name="connsiteX1" fmla="*/ 798782 w 1177003"/>
              <a:gd name="connsiteY1" fmla="*/ 829574 h 917993"/>
              <a:gd name="connsiteX2" fmla="*/ 1103676 w 1177003"/>
              <a:gd name="connsiteY2" fmla="*/ 637838 h 917993"/>
              <a:gd name="connsiteX3" fmla="*/ 1166273 w 1177003"/>
              <a:gd name="connsiteY3" fmla="*/ 220655 h 917993"/>
              <a:gd name="connsiteX4" fmla="*/ 934644 w 1177003"/>
              <a:gd name="connsiteY4" fmla="*/ 24359 h 917993"/>
              <a:gd name="connsiteX5" fmla="*/ 395779 w 1177003"/>
              <a:gd name="connsiteY5" fmla="*/ 60687 h 917993"/>
              <a:gd name="connsiteX6" fmla="*/ 2696 w 1177003"/>
              <a:gd name="connsiteY6" fmla="*/ 618782 h 917993"/>
              <a:gd name="connsiteX7" fmla="*/ 519825 w 1177003"/>
              <a:gd name="connsiteY7" fmla="*/ 803786 h 917993"/>
              <a:gd name="connsiteX8" fmla="*/ 583723 w 1177003"/>
              <a:gd name="connsiteY8" fmla="*/ 917993 h 917993"/>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613 w 1176817"/>
              <a:gd name="connsiteY0" fmla="*/ 914581 h 914581"/>
              <a:gd name="connsiteX1" fmla="*/ 798672 w 1176817"/>
              <a:gd name="connsiteY1" fmla="*/ 826162 h 914581"/>
              <a:gd name="connsiteX2" fmla="*/ 1103566 w 1176817"/>
              <a:gd name="connsiteY2" fmla="*/ 634426 h 914581"/>
              <a:gd name="connsiteX3" fmla="*/ 1166163 w 1176817"/>
              <a:gd name="connsiteY3" fmla="*/ 217243 h 914581"/>
              <a:gd name="connsiteX4" fmla="*/ 935607 w 1176817"/>
              <a:gd name="connsiteY4" fmla="*/ 36274 h 914581"/>
              <a:gd name="connsiteX5" fmla="*/ 395669 w 1176817"/>
              <a:gd name="connsiteY5" fmla="*/ 57275 h 914581"/>
              <a:gd name="connsiteX6" fmla="*/ 2586 w 1176817"/>
              <a:gd name="connsiteY6" fmla="*/ 615370 h 914581"/>
              <a:gd name="connsiteX7" fmla="*/ 519715 w 1176817"/>
              <a:gd name="connsiteY7" fmla="*/ 800374 h 914581"/>
              <a:gd name="connsiteX8" fmla="*/ 583613 w 1176817"/>
              <a:gd name="connsiteY8" fmla="*/ 914581 h 914581"/>
              <a:gd name="connsiteX0" fmla="*/ 583729 w 1176933"/>
              <a:gd name="connsiteY0" fmla="*/ 903086 h 903086"/>
              <a:gd name="connsiteX1" fmla="*/ 798788 w 1176933"/>
              <a:gd name="connsiteY1" fmla="*/ 814667 h 903086"/>
              <a:gd name="connsiteX2" fmla="*/ 1103682 w 1176933"/>
              <a:gd name="connsiteY2" fmla="*/ 622931 h 903086"/>
              <a:gd name="connsiteX3" fmla="*/ 1166279 w 1176933"/>
              <a:gd name="connsiteY3" fmla="*/ 205748 h 903086"/>
              <a:gd name="connsiteX4" fmla="*/ 935723 w 1176933"/>
              <a:gd name="connsiteY4" fmla="*/ 24779 h 903086"/>
              <a:gd name="connsiteX5" fmla="*/ 395785 w 1176933"/>
              <a:gd name="connsiteY5" fmla="*/ 45780 h 903086"/>
              <a:gd name="connsiteX6" fmla="*/ 2702 w 1176933"/>
              <a:gd name="connsiteY6" fmla="*/ 603875 h 903086"/>
              <a:gd name="connsiteX7" fmla="*/ 519831 w 1176933"/>
              <a:gd name="connsiteY7" fmla="*/ 788879 h 903086"/>
              <a:gd name="connsiteX8" fmla="*/ 583729 w 1176933"/>
              <a:gd name="connsiteY8" fmla="*/ 903086 h 903086"/>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4 w 1144038"/>
              <a:gd name="connsiteY0" fmla="*/ 914274 h 914274"/>
              <a:gd name="connsiteX1" fmla="*/ 765893 w 1144038"/>
              <a:gd name="connsiteY1" fmla="*/ 825855 h 914274"/>
              <a:gd name="connsiteX2" fmla="*/ 1070787 w 1144038"/>
              <a:gd name="connsiteY2" fmla="*/ 634119 h 914274"/>
              <a:gd name="connsiteX3" fmla="*/ 1133384 w 1144038"/>
              <a:gd name="connsiteY3" fmla="*/ 216936 h 914274"/>
              <a:gd name="connsiteX4" fmla="*/ 902828 w 1144038"/>
              <a:gd name="connsiteY4" fmla="*/ 35967 h 914274"/>
              <a:gd name="connsiteX5" fmla="*/ 362890 w 1144038"/>
              <a:gd name="connsiteY5" fmla="*/ 56968 h 914274"/>
              <a:gd name="connsiteX6" fmla="*/ 2851 w 1144038"/>
              <a:gd name="connsiteY6" fmla="*/ 610585 h 914274"/>
              <a:gd name="connsiteX7" fmla="*/ 486936 w 1144038"/>
              <a:gd name="connsiteY7" fmla="*/ 800067 h 914274"/>
              <a:gd name="connsiteX8" fmla="*/ 550834 w 1144038"/>
              <a:gd name="connsiteY8" fmla="*/ 914274 h 914274"/>
              <a:gd name="connsiteX0" fmla="*/ 550837 w 1144041"/>
              <a:gd name="connsiteY0" fmla="*/ 905437 h 905437"/>
              <a:gd name="connsiteX1" fmla="*/ 765896 w 1144041"/>
              <a:gd name="connsiteY1" fmla="*/ 817018 h 905437"/>
              <a:gd name="connsiteX2" fmla="*/ 1070790 w 1144041"/>
              <a:gd name="connsiteY2" fmla="*/ 625282 h 905437"/>
              <a:gd name="connsiteX3" fmla="*/ 1133387 w 1144041"/>
              <a:gd name="connsiteY3" fmla="*/ 208099 h 905437"/>
              <a:gd name="connsiteX4" fmla="*/ 902831 w 1144041"/>
              <a:gd name="connsiteY4" fmla="*/ 27130 h 905437"/>
              <a:gd name="connsiteX5" fmla="*/ 362893 w 1144041"/>
              <a:gd name="connsiteY5" fmla="*/ 48131 h 905437"/>
              <a:gd name="connsiteX6" fmla="*/ 2854 w 1144041"/>
              <a:gd name="connsiteY6" fmla="*/ 601748 h 905437"/>
              <a:gd name="connsiteX7" fmla="*/ 486939 w 1144041"/>
              <a:gd name="connsiteY7" fmla="*/ 791230 h 905437"/>
              <a:gd name="connsiteX8" fmla="*/ 550837 w 1144041"/>
              <a:gd name="connsiteY8" fmla="*/ 905437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041" h="905437">
                <a:moveTo>
                  <a:pt x="550837" y="905437"/>
                </a:moveTo>
                <a:cubicBezTo>
                  <a:pt x="625126" y="903802"/>
                  <a:pt x="679237" y="863710"/>
                  <a:pt x="765896" y="817018"/>
                </a:cubicBezTo>
                <a:cubicBezTo>
                  <a:pt x="852555" y="770326"/>
                  <a:pt x="1009542" y="726768"/>
                  <a:pt x="1070790" y="625282"/>
                </a:cubicBezTo>
                <a:cubicBezTo>
                  <a:pt x="1132038" y="523796"/>
                  <a:pt x="1161380" y="307791"/>
                  <a:pt x="1133387" y="208099"/>
                </a:cubicBezTo>
                <a:cubicBezTo>
                  <a:pt x="1105394" y="108407"/>
                  <a:pt x="1022719" y="53848"/>
                  <a:pt x="902831" y="27130"/>
                </a:cubicBezTo>
                <a:cubicBezTo>
                  <a:pt x="782943" y="412"/>
                  <a:pt x="513213" y="-25440"/>
                  <a:pt x="362893" y="48131"/>
                </a:cubicBezTo>
                <a:cubicBezTo>
                  <a:pt x="212573" y="121702"/>
                  <a:pt x="-28964" y="168558"/>
                  <a:pt x="2854" y="601748"/>
                </a:cubicBezTo>
                <a:cubicBezTo>
                  <a:pt x="40207" y="875873"/>
                  <a:pt x="350499" y="788031"/>
                  <a:pt x="486939" y="791230"/>
                </a:cubicBezTo>
                <a:cubicBezTo>
                  <a:pt x="640409" y="814584"/>
                  <a:pt x="550837" y="905437"/>
                  <a:pt x="550837" y="905437"/>
                </a:cubicBezTo>
                <a:close/>
              </a:path>
            </a:pathLst>
          </a:custGeom>
          <a:noFill/>
          <a:ln w="19050" cap="flat">
            <a:solidFill>
              <a:schemeClr val="tx1"/>
            </a:solid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7E6B819B-99B8-FDEB-07C9-B120636F05AA}"/>
              </a:ext>
            </a:extLst>
          </p:cNvPr>
          <p:cNvSpPr>
            <a:spLocks noGrp="1"/>
          </p:cNvSpPr>
          <p:nvPr>
            <p:ph type="title"/>
          </p:nvPr>
        </p:nvSpPr>
        <p:spPr>
          <a:xfrm>
            <a:off x="7180034" y="954158"/>
            <a:ext cx="3901621" cy="1590260"/>
          </a:xfrm>
        </p:spPr>
        <p:txBody>
          <a:bodyPr>
            <a:normAutofit/>
          </a:bodyPr>
          <a:lstStyle/>
          <a:p>
            <a:pPr algn="ctr"/>
            <a:r>
              <a:rPr lang="is-IS" dirty="0"/>
              <a:t>lota 1</a:t>
            </a:r>
          </a:p>
        </p:txBody>
      </p:sp>
      <p:pic>
        <p:nvPicPr>
          <p:cNvPr id="11266" name="Picture 2" descr="Tasty - YouTube">
            <a:extLst>
              <a:ext uri="{FF2B5EF4-FFF2-40B4-BE49-F238E27FC236}">
                <a16:creationId xmlns:a16="http://schemas.microsoft.com/office/drawing/2014/main" id="{8EC372EB-DC31-4485-F367-FC8977A605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74" y="750787"/>
            <a:ext cx="5246535" cy="524653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03A1127-6EAA-8444-16D5-A612193B66EE}"/>
              </a:ext>
            </a:extLst>
          </p:cNvPr>
          <p:cNvSpPr>
            <a:spLocks noGrp="1"/>
          </p:cNvSpPr>
          <p:nvPr>
            <p:ph idx="1"/>
          </p:nvPr>
        </p:nvSpPr>
        <p:spPr>
          <a:xfrm>
            <a:off x="7042152" y="3227652"/>
            <a:ext cx="4378153" cy="3030028"/>
          </a:xfrm>
        </p:spPr>
        <p:txBody>
          <a:bodyPr>
            <a:normAutofit/>
          </a:bodyPr>
          <a:lstStyle/>
          <a:p>
            <a:pPr algn="ctr">
              <a:lnSpc>
                <a:spcPct val="90000"/>
              </a:lnSpc>
            </a:pPr>
            <a:r>
              <a:rPr lang="is-IS" sz="3001" b="0" dirty="0">
                <a:ea typeface="Times New Roman" panose="02020603050405020304" pitchFamily="18" charset="0"/>
              </a:rPr>
              <a:t>Nemendur og kennari útbúa verkáætlun í sameiningu þar sem viðfangsefnið er „Tasty“, réttir sem eldaðir eru eftir myndböndum sem finna má á tasty.com og oft má sjá bregða fyrir á samfélagsmiðlum. Námsmat byggist á mætingu, frammistöðu og virkni í tímum.</a:t>
            </a:r>
            <a:endParaRPr lang="en-IS" sz="3001" b="0" dirty="0">
              <a:ea typeface="Times New Roman" panose="02020603050405020304" pitchFamily="18" charset="0"/>
            </a:endParaRPr>
          </a:p>
          <a:p>
            <a:pPr algn="ctr">
              <a:lnSpc>
                <a:spcPct val="90000"/>
              </a:lnSpc>
            </a:pPr>
            <a:endParaRPr lang="is-IS" sz="3001" dirty="0"/>
          </a:p>
        </p:txBody>
      </p:sp>
    </p:spTree>
    <p:extLst>
      <p:ext uri="{BB962C8B-B14F-4D97-AF65-F5344CB8AC3E}">
        <p14:creationId xmlns:p14="http://schemas.microsoft.com/office/powerpoint/2010/main" val="429403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5449D184-9D1F-4194-967E-2078F06C0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46324B51-5089-F6E3-3356-51C881AE30D0}"/>
              </a:ext>
            </a:extLst>
          </p:cNvPr>
          <p:cNvSpPr>
            <a:spLocks noGrp="1"/>
          </p:cNvSpPr>
          <p:nvPr>
            <p:ph type="title"/>
          </p:nvPr>
        </p:nvSpPr>
        <p:spPr>
          <a:xfrm>
            <a:off x="799219" y="484452"/>
            <a:ext cx="4133604" cy="2124880"/>
          </a:xfrm>
        </p:spPr>
        <p:txBody>
          <a:bodyPr>
            <a:normAutofit/>
          </a:bodyPr>
          <a:lstStyle/>
          <a:p>
            <a:pPr algn="ctr"/>
            <a:r>
              <a:rPr lang="is-IS" dirty="0"/>
              <a:t>líkamsrækt</a:t>
            </a:r>
            <a:br>
              <a:rPr lang="is-IS" dirty="0"/>
            </a:br>
            <a:r>
              <a:rPr lang="is-IS" dirty="0"/>
              <a:t>Lota 1-2-3-4</a:t>
            </a:r>
          </a:p>
        </p:txBody>
      </p:sp>
      <p:pic>
        <p:nvPicPr>
          <p:cNvPr id="20482" name="Picture 2" descr="How To Smash Your First Back-To-Gym Workout - Sweat">
            <a:extLst>
              <a:ext uri="{FF2B5EF4-FFF2-40B4-BE49-F238E27FC236}">
                <a16:creationId xmlns:a16="http://schemas.microsoft.com/office/drawing/2014/main" id="{B1AE6DD9-10D5-79F5-FB22-9F14E0337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32" r="17031" b="-2"/>
          <a:stretch/>
        </p:blipFill>
        <p:spPr bwMode="auto">
          <a:xfrm>
            <a:off x="5623250" y="484454"/>
            <a:ext cx="5993465" cy="5736875"/>
          </a:xfrm>
          <a:custGeom>
            <a:avLst/>
            <a:gdLst/>
            <a:ahLst/>
            <a:cxnLst/>
            <a:rect l="l" t="t" r="r" b="b"/>
            <a:pathLst>
              <a:path w="7040677" h="6180550">
                <a:moveTo>
                  <a:pt x="493688" y="34"/>
                </a:moveTo>
                <a:cubicBezTo>
                  <a:pt x="653887" y="409"/>
                  <a:pt x="854619" y="3920"/>
                  <a:pt x="1033873" y="8815"/>
                </a:cubicBezTo>
                <a:lnTo>
                  <a:pt x="6135204" y="38273"/>
                </a:lnTo>
                <a:lnTo>
                  <a:pt x="7040677" y="66047"/>
                </a:lnTo>
                <a:lnTo>
                  <a:pt x="7040677" y="6149315"/>
                </a:lnTo>
                <a:lnTo>
                  <a:pt x="6895903" y="6148904"/>
                </a:lnTo>
                <a:cubicBezTo>
                  <a:pt x="5164050" y="6146027"/>
                  <a:pt x="2763280" y="6180550"/>
                  <a:pt x="1145259" y="6180550"/>
                </a:cubicBezTo>
                <a:cubicBezTo>
                  <a:pt x="686865" y="6151091"/>
                  <a:pt x="359440" y="6180551"/>
                  <a:pt x="45113" y="6151091"/>
                </a:cubicBezTo>
                <a:cubicBezTo>
                  <a:pt x="-50932" y="4157674"/>
                  <a:pt x="23284" y="1383584"/>
                  <a:pt x="110598" y="126652"/>
                </a:cubicBezTo>
                <a:cubicBezTo>
                  <a:pt x="118105" y="-27768"/>
                  <a:pt x="111883" y="22759"/>
                  <a:pt x="262498" y="3120"/>
                </a:cubicBezTo>
                <a:cubicBezTo>
                  <a:pt x="316041" y="711"/>
                  <a:pt x="397569" y="-192"/>
                  <a:pt x="493688" y="34"/>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20489" name="Freeform: Shape 20488">
            <a:extLst>
              <a:ext uri="{FF2B5EF4-FFF2-40B4-BE49-F238E27FC236}">
                <a16:creationId xmlns:a16="http://schemas.microsoft.com/office/drawing/2014/main" id="{CD0A91AB-7772-469C-ADBF-6BA8D81AE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23248" y="484450"/>
            <a:ext cx="5993465" cy="573687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0491" name="Freeform: Shape 20490">
            <a:extLst>
              <a:ext uri="{FF2B5EF4-FFF2-40B4-BE49-F238E27FC236}">
                <a16:creationId xmlns:a16="http://schemas.microsoft.com/office/drawing/2014/main" id="{1AA0020E-FB7B-4A05-91FF-2F596CD4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286" y="2745855"/>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3" name="Content Placeholder 2">
            <a:extLst>
              <a:ext uri="{FF2B5EF4-FFF2-40B4-BE49-F238E27FC236}">
                <a16:creationId xmlns:a16="http://schemas.microsoft.com/office/drawing/2014/main" id="{F16A5E0C-B65B-47FF-C66F-7A881D1896A9}"/>
              </a:ext>
            </a:extLst>
          </p:cNvPr>
          <p:cNvSpPr>
            <a:spLocks noGrp="1"/>
          </p:cNvSpPr>
          <p:nvPr>
            <p:ph idx="1"/>
          </p:nvPr>
        </p:nvSpPr>
        <p:spPr>
          <a:xfrm>
            <a:off x="1203831" y="3352886"/>
            <a:ext cx="4107445" cy="2757716"/>
          </a:xfrm>
        </p:spPr>
        <p:txBody>
          <a:bodyPr anchor="ctr">
            <a:normAutofit/>
          </a:bodyPr>
          <a:lstStyle/>
          <a:p>
            <a:pPr algn="ctr">
              <a:lnSpc>
                <a:spcPct val="90000"/>
              </a:lnSpc>
              <a:tabLst>
                <a:tab pos="659774" algn="l"/>
              </a:tabLst>
            </a:pPr>
            <a:r>
              <a:rPr lang="is-IS" sz="2500" b="0" dirty="0">
                <a:latin typeface="The Hand" panose="03070502030502020204" pitchFamily="66" charset="0"/>
                <a:ea typeface="Times New Roman" panose="02020603050405020304" pitchFamily="18" charset="0"/>
                <a:cs typeface="Calibri" panose="020F0502020204030204" pitchFamily="34" charset="0"/>
              </a:rPr>
              <a:t>Farið verður yfir æfingaplön, næringu og tækni. Valið miðast við að viðkomandi læri að æfa líkamsrækt af ábyrgð og skynsemi. Farið verður í gegnum æfingaplön sem sannað hafa gildi sitt og nemendum leiðbeint miðað við hvaða áherslur þeir vilja. Námsmat byggir á mætingu, frammistöðu og framkomu.</a:t>
            </a:r>
            <a:endParaRPr lang="en-IS" sz="2500" b="0" dirty="0">
              <a:latin typeface="Times New Roman" panose="02020603050405020304" pitchFamily="18" charset="0"/>
              <a:ea typeface="Times New Roman" panose="02020603050405020304" pitchFamily="18" charset="0"/>
            </a:endParaRPr>
          </a:p>
          <a:p>
            <a:pPr algn="ctr">
              <a:lnSpc>
                <a:spcPct val="90000"/>
              </a:lnSpc>
            </a:pPr>
            <a:endParaRPr lang="is-IS" sz="2500" dirty="0"/>
          </a:p>
        </p:txBody>
      </p:sp>
      <p:sp>
        <p:nvSpPr>
          <p:cNvPr id="20493" name="Freeform: Shape 20492">
            <a:extLst>
              <a:ext uri="{FF2B5EF4-FFF2-40B4-BE49-F238E27FC236}">
                <a16:creationId xmlns:a16="http://schemas.microsoft.com/office/drawing/2014/main" id="{9352FC5B-DB82-4476-A73C-D8B8D940F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634" y="2760799"/>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Tree>
    <p:extLst>
      <p:ext uri="{BB962C8B-B14F-4D97-AF65-F5344CB8AC3E}">
        <p14:creationId xmlns:p14="http://schemas.microsoft.com/office/powerpoint/2010/main" val="347725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5A85C81-B171-BDCF-908D-471ADA76A26E}"/>
            </a:ext>
          </a:extLst>
        </p:cNvPr>
        <p:cNvGrpSpPr/>
        <p:nvPr/>
      </p:nvGrpSpPr>
      <p:grpSpPr>
        <a:xfrm>
          <a:off x="0" y="0"/>
          <a:ext cx="0" cy="0"/>
          <a:chOff x="0" y="0"/>
          <a:chExt cx="0" cy="0"/>
        </a:xfrm>
      </p:grpSpPr>
      <p:sp useBgFill="1">
        <p:nvSpPr>
          <p:cNvPr id="5176" name="Rectangle 5175">
            <a:extLst>
              <a:ext uri="{FF2B5EF4-FFF2-40B4-BE49-F238E27FC236}">
                <a16:creationId xmlns:a16="http://schemas.microsoft.com/office/drawing/2014/main" id="{5449D184-9D1F-4194-967E-2078F06C0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880F6-773D-7B2B-71E0-EB66D0E43F49}"/>
              </a:ext>
            </a:extLst>
          </p:cNvPr>
          <p:cNvSpPr>
            <a:spLocks noGrp="1"/>
          </p:cNvSpPr>
          <p:nvPr>
            <p:ph type="title"/>
          </p:nvPr>
        </p:nvSpPr>
        <p:spPr>
          <a:xfrm>
            <a:off x="799220" y="484450"/>
            <a:ext cx="4133604" cy="2124880"/>
          </a:xfrm>
        </p:spPr>
        <p:txBody>
          <a:bodyPr>
            <a:normAutofit/>
          </a:bodyPr>
          <a:lstStyle/>
          <a:p>
            <a:pPr algn="ctr"/>
            <a:r>
              <a:rPr lang="is-IS" dirty="0"/>
              <a:t>Skólablað</a:t>
            </a:r>
            <a:br>
              <a:rPr lang="is-IS" dirty="0"/>
            </a:br>
            <a:r>
              <a:rPr lang="is-IS" dirty="0"/>
              <a:t>Lota 1-2-3-4</a:t>
            </a:r>
          </a:p>
        </p:txBody>
      </p:sp>
      <p:pic>
        <p:nvPicPr>
          <p:cNvPr id="1028" name="Picture 4" descr="A white paper with a drawing of a dragon on it&#10;&#10;Description automatically generated">
            <a:extLst>
              <a:ext uri="{FF2B5EF4-FFF2-40B4-BE49-F238E27FC236}">
                <a16:creationId xmlns:a16="http://schemas.microsoft.com/office/drawing/2014/main" id="{16B903E7-B9AC-41DF-69DB-7EB13C1091A2}"/>
              </a:ext>
            </a:extLst>
          </p:cNvPr>
          <p:cNvPicPr>
            <a:picLocks noChangeAspect="1" noChangeArrowheads="1"/>
          </p:cNvPicPr>
          <p:nvPr/>
        </p:nvPicPr>
        <p:blipFill>
          <a:blip r:embed="rId2"/>
          <a:srcRect r="1" b="21990"/>
          <a:stretch>
            <a:fillRect/>
          </a:stretch>
        </p:blipFill>
        <p:spPr bwMode="auto">
          <a:xfrm>
            <a:off x="5623249" y="484454"/>
            <a:ext cx="5993465" cy="5736874"/>
          </a:xfrm>
          <a:custGeom>
            <a:avLst/>
            <a:gdLst/>
            <a:ahLst/>
            <a:cxnLst/>
            <a:rect l="l" t="t" r="r" b="b"/>
            <a:pathLst>
              <a:path w="7040677" h="6180550">
                <a:moveTo>
                  <a:pt x="493688" y="34"/>
                </a:moveTo>
                <a:cubicBezTo>
                  <a:pt x="653887" y="409"/>
                  <a:pt x="854619" y="3920"/>
                  <a:pt x="1033873" y="8815"/>
                </a:cubicBezTo>
                <a:lnTo>
                  <a:pt x="6135204" y="38273"/>
                </a:lnTo>
                <a:lnTo>
                  <a:pt x="7040677" y="66047"/>
                </a:lnTo>
                <a:lnTo>
                  <a:pt x="7040677" y="6149315"/>
                </a:lnTo>
                <a:lnTo>
                  <a:pt x="6895903" y="6148904"/>
                </a:lnTo>
                <a:cubicBezTo>
                  <a:pt x="5164050" y="6146027"/>
                  <a:pt x="2763280" y="6180550"/>
                  <a:pt x="1145259" y="6180550"/>
                </a:cubicBezTo>
                <a:cubicBezTo>
                  <a:pt x="686865" y="6151091"/>
                  <a:pt x="359440" y="6180551"/>
                  <a:pt x="45113" y="6151091"/>
                </a:cubicBezTo>
                <a:cubicBezTo>
                  <a:pt x="-50932" y="4157674"/>
                  <a:pt x="23284" y="1383584"/>
                  <a:pt x="110598" y="126652"/>
                </a:cubicBezTo>
                <a:cubicBezTo>
                  <a:pt x="118105" y="-27768"/>
                  <a:pt x="111883" y="22759"/>
                  <a:pt x="262498" y="3120"/>
                </a:cubicBezTo>
                <a:cubicBezTo>
                  <a:pt x="316041" y="711"/>
                  <a:pt x="397569" y="-192"/>
                  <a:pt x="493688" y="34"/>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5178" name="Freeform: Shape 5177">
            <a:extLst>
              <a:ext uri="{FF2B5EF4-FFF2-40B4-BE49-F238E27FC236}">
                <a16:creationId xmlns:a16="http://schemas.microsoft.com/office/drawing/2014/main" id="{CD0A91AB-7772-469C-ADBF-6BA8D81AE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23249" y="484449"/>
            <a:ext cx="5993464" cy="573687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80" name="Freeform: Shape 5179">
            <a:extLst>
              <a:ext uri="{FF2B5EF4-FFF2-40B4-BE49-F238E27FC236}">
                <a16:creationId xmlns:a16="http://schemas.microsoft.com/office/drawing/2014/main" id="{1AA0020E-FB7B-4A05-91FF-2F596CD4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286" y="2745855"/>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87A5EBD-5827-72DF-5E67-B3FEB0DF684A}"/>
              </a:ext>
            </a:extLst>
          </p:cNvPr>
          <p:cNvSpPr>
            <a:spLocks noGrp="1"/>
          </p:cNvSpPr>
          <p:nvPr>
            <p:ph idx="1"/>
          </p:nvPr>
        </p:nvSpPr>
        <p:spPr>
          <a:xfrm>
            <a:off x="1428750" y="3276600"/>
            <a:ext cx="3858595" cy="2618301"/>
          </a:xfrm>
        </p:spPr>
        <p:txBody>
          <a:bodyPr anchor="ctr">
            <a:normAutofit lnSpcReduction="10000"/>
          </a:bodyPr>
          <a:lstStyle/>
          <a:p>
            <a:pPr algn="ctr">
              <a:lnSpc>
                <a:spcPct val="90000"/>
              </a:lnSpc>
            </a:pPr>
            <a:r>
              <a:rPr lang="en-GB" sz="2000" i="1" dirty="0"/>
              <a:t>Í</a:t>
            </a:r>
            <a:r>
              <a:rPr lang="en-GB" sz="2000" dirty="0"/>
              <a:t> </a:t>
            </a:r>
            <a:r>
              <a:rPr lang="en-GB" sz="2000" i="1" dirty="0" err="1"/>
              <a:t>þessari</a:t>
            </a:r>
            <a:r>
              <a:rPr lang="en-GB" sz="2000" i="1" dirty="0"/>
              <a:t> </a:t>
            </a:r>
            <a:r>
              <a:rPr lang="en-GB" sz="2000" i="1" dirty="0" err="1"/>
              <a:t>valgrein</a:t>
            </a:r>
            <a:r>
              <a:rPr lang="en-GB" sz="2000" i="1" dirty="0"/>
              <a:t> </a:t>
            </a:r>
            <a:r>
              <a:rPr lang="en-GB" sz="2000" i="1" dirty="0" err="1"/>
              <a:t>gefst</a:t>
            </a:r>
            <a:r>
              <a:rPr lang="en-GB" sz="2000" i="1" dirty="0"/>
              <a:t> </a:t>
            </a:r>
            <a:r>
              <a:rPr lang="en-GB" sz="2000" i="1" dirty="0" err="1"/>
              <a:t>nemendum</a:t>
            </a:r>
            <a:r>
              <a:rPr lang="en-GB" sz="2000" i="1" dirty="0"/>
              <a:t> </a:t>
            </a:r>
            <a:r>
              <a:rPr lang="en-GB" sz="2000" i="1" dirty="0" err="1"/>
              <a:t>kostur</a:t>
            </a:r>
            <a:r>
              <a:rPr lang="en-GB" sz="2000" i="1" dirty="0"/>
              <a:t> á </a:t>
            </a:r>
            <a:r>
              <a:rPr lang="en-GB" sz="2000" i="1" dirty="0" err="1"/>
              <a:t>að</a:t>
            </a:r>
            <a:r>
              <a:rPr lang="en-GB" sz="2000" i="1" dirty="0"/>
              <a:t> </a:t>
            </a:r>
            <a:r>
              <a:rPr lang="en-GB" sz="2000" i="1" dirty="0" err="1"/>
              <a:t>gefa</a:t>
            </a:r>
            <a:r>
              <a:rPr lang="en-GB" sz="2000" i="1" dirty="0"/>
              <a:t> </a:t>
            </a:r>
            <a:r>
              <a:rPr lang="en-GB" sz="2000" i="1" dirty="0" err="1"/>
              <a:t>út</a:t>
            </a:r>
            <a:r>
              <a:rPr lang="en-GB" sz="2000" i="1" dirty="0"/>
              <a:t> </a:t>
            </a:r>
            <a:r>
              <a:rPr lang="en-GB" sz="2000" i="1" dirty="0" err="1"/>
              <a:t>skólablað</a:t>
            </a:r>
            <a:r>
              <a:rPr lang="en-GB" sz="2000" i="1" dirty="0"/>
              <a:t> í </a:t>
            </a:r>
            <a:r>
              <a:rPr lang="en-GB" sz="2000" i="1" dirty="0" err="1"/>
              <a:t>lok</a:t>
            </a:r>
            <a:r>
              <a:rPr lang="en-GB" sz="2000" i="1" dirty="0"/>
              <a:t> </a:t>
            </a:r>
            <a:r>
              <a:rPr lang="en-GB" sz="2000" i="1" dirty="0" err="1"/>
              <a:t>lotunnar</a:t>
            </a:r>
            <a:r>
              <a:rPr lang="en-GB" sz="2000" i="1" dirty="0"/>
              <a:t>.</a:t>
            </a:r>
          </a:p>
          <a:p>
            <a:pPr algn="ctr">
              <a:lnSpc>
                <a:spcPct val="90000"/>
              </a:lnSpc>
            </a:pPr>
            <a:r>
              <a:rPr lang="en-GB" sz="2000" i="1" dirty="0" err="1"/>
              <a:t>Skoðuð</a:t>
            </a:r>
            <a:r>
              <a:rPr lang="en-GB" sz="2000" i="1" dirty="0"/>
              <a:t> </a:t>
            </a:r>
            <a:r>
              <a:rPr lang="en-GB" sz="2000" i="1" dirty="0" err="1"/>
              <a:t>verða</a:t>
            </a:r>
            <a:r>
              <a:rPr lang="en-GB" sz="2000" i="1" dirty="0"/>
              <a:t> </a:t>
            </a:r>
            <a:r>
              <a:rPr lang="en-GB" sz="2000" i="1" dirty="0" err="1"/>
              <a:t>dæmi</a:t>
            </a:r>
            <a:r>
              <a:rPr lang="en-GB" sz="2000" i="1" dirty="0"/>
              <a:t> um </a:t>
            </a:r>
            <a:r>
              <a:rPr lang="en-GB" sz="2000" i="1" dirty="0" err="1"/>
              <a:t>útgefin</a:t>
            </a:r>
            <a:r>
              <a:rPr lang="en-GB" sz="2000" i="1" dirty="0"/>
              <a:t> </a:t>
            </a:r>
            <a:r>
              <a:rPr lang="en-GB" sz="2000" i="1" dirty="0" err="1"/>
              <a:t>blöð</a:t>
            </a:r>
            <a:r>
              <a:rPr lang="en-GB" sz="2000" i="1" dirty="0"/>
              <a:t>, </a:t>
            </a:r>
            <a:r>
              <a:rPr lang="en-GB" sz="2000" i="1" dirty="0" err="1"/>
              <a:t>svo</a:t>
            </a:r>
            <a:r>
              <a:rPr lang="en-GB" sz="2000" i="1" dirty="0"/>
              <a:t> </a:t>
            </a:r>
            <a:r>
              <a:rPr lang="en-GB" sz="2000" i="1" dirty="0" err="1"/>
              <a:t>sem</a:t>
            </a:r>
            <a:r>
              <a:rPr lang="en-GB" sz="2000" i="1" dirty="0"/>
              <a:t> </a:t>
            </a:r>
            <a:r>
              <a:rPr lang="en-GB" sz="2000" i="1" dirty="0" err="1"/>
              <a:t>Víkurfréttir</a:t>
            </a:r>
            <a:r>
              <a:rPr lang="en-GB" sz="2000" i="1" dirty="0"/>
              <a:t> </a:t>
            </a:r>
            <a:r>
              <a:rPr lang="en-GB" sz="2000" i="1" dirty="0" err="1"/>
              <a:t>og</a:t>
            </a:r>
            <a:r>
              <a:rPr lang="en-GB" sz="2000" i="1" dirty="0"/>
              <a:t> </a:t>
            </a:r>
            <a:r>
              <a:rPr lang="en-GB" sz="2000" i="1" dirty="0" err="1"/>
              <a:t>Bændablaðið</a:t>
            </a:r>
            <a:r>
              <a:rPr lang="en-GB" sz="2000" i="1" dirty="0"/>
              <a:t>.</a:t>
            </a:r>
          </a:p>
          <a:p>
            <a:pPr algn="ctr">
              <a:lnSpc>
                <a:spcPct val="90000"/>
              </a:lnSpc>
            </a:pPr>
            <a:r>
              <a:rPr lang="en-GB" sz="2000" i="1" dirty="0" err="1"/>
              <a:t>Nemendur</a:t>
            </a:r>
            <a:r>
              <a:rPr lang="en-GB" sz="2000" i="1" dirty="0"/>
              <a:t> </a:t>
            </a:r>
            <a:r>
              <a:rPr lang="en-GB" sz="2000" i="1" dirty="0" err="1"/>
              <a:t>afla</a:t>
            </a:r>
            <a:r>
              <a:rPr lang="en-GB" sz="2000" i="1" dirty="0"/>
              <a:t> </a:t>
            </a:r>
            <a:r>
              <a:rPr lang="en-GB" sz="2000" i="1" dirty="0" err="1"/>
              <a:t>sér</a:t>
            </a:r>
            <a:r>
              <a:rPr lang="en-GB" sz="2000" i="1" dirty="0"/>
              <a:t> </a:t>
            </a:r>
            <a:r>
              <a:rPr lang="en-GB" sz="2000" i="1" dirty="0" err="1"/>
              <a:t>hugmynda</a:t>
            </a:r>
            <a:r>
              <a:rPr lang="en-GB" sz="2000" i="1" dirty="0"/>
              <a:t> um </a:t>
            </a:r>
            <a:r>
              <a:rPr lang="en-GB" sz="2000" i="1" dirty="0" err="1"/>
              <a:t>efni</a:t>
            </a:r>
            <a:r>
              <a:rPr lang="en-GB" sz="2000" i="1" dirty="0"/>
              <a:t> í </a:t>
            </a:r>
            <a:r>
              <a:rPr lang="en-GB" sz="2000" i="1" dirty="0" err="1"/>
              <a:t>blað</a:t>
            </a:r>
            <a:r>
              <a:rPr lang="en-GB" sz="2000" i="1" dirty="0"/>
              <a:t> </a:t>
            </a:r>
            <a:r>
              <a:rPr lang="en-GB" sz="2000" i="1" dirty="0" err="1"/>
              <a:t>og</a:t>
            </a:r>
            <a:r>
              <a:rPr lang="en-GB" sz="2000" i="1" dirty="0"/>
              <a:t> </a:t>
            </a:r>
            <a:r>
              <a:rPr lang="en-GB" sz="2000" i="1" dirty="0" err="1"/>
              <a:t>læra</a:t>
            </a:r>
            <a:r>
              <a:rPr lang="en-GB" sz="2000" i="1" dirty="0"/>
              <a:t> </a:t>
            </a:r>
            <a:r>
              <a:rPr lang="en-GB" sz="2000" i="1" dirty="0" err="1"/>
              <a:t>hvernig</a:t>
            </a:r>
            <a:r>
              <a:rPr lang="en-GB" sz="2000" i="1" dirty="0"/>
              <a:t> </a:t>
            </a:r>
            <a:r>
              <a:rPr lang="en-GB" sz="2000" i="1" dirty="0" err="1"/>
              <a:t>blað</a:t>
            </a:r>
            <a:r>
              <a:rPr lang="en-GB" sz="2000" i="1" dirty="0"/>
              <a:t> er sett </a:t>
            </a:r>
            <a:r>
              <a:rPr lang="en-GB" sz="2000" i="1" dirty="0" err="1"/>
              <a:t>upp</a:t>
            </a:r>
            <a:r>
              <a:rPr lang="en-GB" sz="2000" i="1" dirty="0"/>
              <a:t>.</a:t>
            </a:r>
          </a:p>
          <a:p>
            <a:pPr algn="ctr">
              <a:lnSpc>
                <a:spcPct val="90000"/>
              </a:lnSpc>
            </a:pPr>
            <a:r>
              <a:rPr lang="en-GB" sz="2000" i="1" dirty="0"/>
              <a:t>Í </a:t>
            </a:r>
            <a:r>
              <a:rPr lang="en-GB" sz="2000" i="1" dirty="0" err="1"/>
              <a:t>tímum</a:t>
            </a:r>
            <a:r>
              <a:rPr lang="en-GB" sz="2000" i="1" dirty="0"/>
              <a:t> </a:t>
            </a:r>
            <a:r>
              <a:rPr lang="en-GB" sz="2000" i="1" dirty="0" err="1"/>
              <a:t>munu</a:t>
            </a:r>
            <a:r>
              <a:rPr lang="en-GB" sz="2000" i="1" dirty="0"/>
              <a:t> </a:t>
            </a:r>
            <a:r>
              <a:rPr lang="en-GB" sz="2000" i="1" dirty="0" err="1"/>
              <a:t>nemendur</a:t>
            </a:r>
            <a:r>
              <a:rPr lang="en-GB" sz="2000" i="1" dirty="0"/>
              <a:t> </a:t>
            </a:r>
            <a:r>
              <a:rPr lang="en-GB" sz="2000" i="1" dirty="0" err="1"/>
              <a:t>skrifa</a:t>
            </a:r>
            <a:r>
              <a:rPr lang="en-GB" sz="2000" i="1" dirty="0"/>
              <a:t> </a:t>
            </a:r>
            <a:r>
              <a:rPr lang="en-GB" sz="2000" i="1" dirty="0" err="1"/>
              <a:t>efni</a:t>
            </a:r>
            <a:r>
              <a:rPr lang="en-GB" sz="2000" i="1" dirty="0"/>
              <a:t> </a:t>
            </a:r>
            <a:r>
              <a:rPr lang="en-GB" sz="2000" i="1" dirty="0" err="1"/>
              <a:t>fyrir</a:t>
            </a:r>
            <a:r>
              <a:rPr lang="en-GB" sz="2000" i="1" dirty="0"/>
              <a:t> </a:t>
            </a:r>
            <a:r>
              <a:rPr lang="en-GB" sz="2000" i="1" dirty="0" err="1"/>
              <a:t>blaðið</a:t>
            </a:r>
            <a:r>
              <a:rPr lang="en-GB" sz="2000" i="1" dirty="0"/>
              <a:t>, taka </a:t>
            </a:r>
            <a:r>
              <a:rPr lang="en-GB" sz="2000" i="1" dirty="0" err="1"/>
              <a:t>viðtöl</a:t>
            </a:r>
            <a:r>
              <a:rPr lang="en-GB" sz="2000" i="1" dirty="0"/>
              <a:t> </a:t>
            </a:r>
            <a:r>
              <a:rPr lang="en-GB" sz="2000" i="1" dirty="0" err="1"/>
              <a:t>við</a:t>
            </a:r>
            <a:r>
              <a:rPr lang="en-GB" sz="2000" i="1" dirty="0"/>
              <a:t> </a:t>
            </a:r>
            <a:r>
              <a:rPr lang="en-GB" sz="2000" i="1" dirty="0" err="1"/>
              <a:t>viðmælendur</a:t>
            </a:r>
            <a:r>
              <a:rPr lang="en-GB" sz="2000" i="1" dirty="0"/>
              <a:t> </a:t>
            </a:r>
            <a:r>
              <a:rPr lang="en-GB" sz="2000" i="1" dirty="0" err="1"/>
              <a:t>og</a:t>
            </a:r>
            <a:r>
              <a:rPr lang="en-GB" sz="2000" i="1" dirty="0"/>
              <a:t> </a:t>
            </a:r>
            <a:r>
              <a:rPr lang="en-GB" sz="2000" i="1" dirty="0" err="1"/>
              <a:t>vinna</a:t>
            </a:r>
            <a:r>
              <a:rPr lang="en-GB" sz="2000" i="1" dirty="0"/>
              <a:t> </a:t>
            </a:r>
            <a:r>
              <a:rPr lang="en-GB" sz="2000" i="1" dirty="0" err="1"/>
              <a:t>að</a:t>
            </a:r>
            <a:r>
              <a:rPr lang="en-GB" sz="2000" i="1" dirty="0"/>
              <a:t> </a:t>
            </a:r>
            <a:r>
              <a:rPr lang="en-GB" sz="2000" i="1" dirty="0" err="1"/>
              <a:t>uppsetningu</a:t>
            </a:r>
            <a:r>
              <a:rPr lang="en-GB" sz="2000" i="1" dirty="0"/>
              <a:t> </a:t>
            </a:r>
            <a:r>
              <a:rPr lang="en-GB" sz="2000" i="1" dirty="0" err="1"/>
              <a:t>þess</a:t>
            </a:r>
            <a:r>
              <a:rPr lang="en-GB" sz="2000" i="1" dirty="0"/>
              <a:t>.</a:t>
            </a:r>
          </a:p>
          <a:p>
            <a:pPr algn="ctr">
              <a:lnSpc>
                <a:spcPct val="90000"/>
              </a:lnSpc>
            </a:pPr>
            <a:endParaRPr lang="en-GB" sz="2000" dirty="0"/>
          </a:p>
        </p:txBody>
      </p:sp>
      <p:sp>
        <p:nvSpPr>
          <p:cNvPr id="5182" name="Freeform: Shape 5181">
            <a:extLst>
              <a:ext uri="{FF2B5EF4-FFF2-40B4-BE49-F238E27FC236}">
                <a16:creationId xmlns:a16="http://schemas.microsoft.com/office/drawing/2014/main" id="{9352FC5B-DB82-4476-A73C-D8B8D940F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633" y="2760799"/>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4" descr="Generated image">
            <a:extLst>
              <a:ext uri="{FF2B5EF4-FFF2-40B4-BE49-F238E27FC236}">
                <a16:creationId xmlns:a16="http://schemas.microsoft.com/office/drawing/2014/main" id="{41963E08-D07D-7DDD-9C66-021A1A3AA657}"/>
              </a:ext>
            </a:extLst>
          </p:cNvPr>
          <p:cNvSpPr>
            <a:spLocks noChangeAspect="1" noChangeArrowheads="1"/>
          </p:cNvSpPr>
          <p:nvPr/>
        </p:nvSpPr>
        <p:spPr bwMode="auto">
          <a:xfrm>
            <a:off x="5943600" y="3276600"/>
            <a:ext cx="2847860" cy="28478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Tree>
    <p:extLst>
      <p:ext uri="{BB962C8B-B14F-4D97-AF65-F5344CB8AC3E}">
        <p14:creationId xmlns:p14="http://schemas.microsoft.com/office/powerpoint/2010/main" val="343794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596" name="Rectangle 24595">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7" name="Freeform: Shape 24596">
            <a:extLst>
              <a:ext uri="{FF2B5EF4-FFF2-40B4-BE49-F238E27FC236}">
                <a16:creationId xmlns:a16="http://schemas.microsoft.com/office/drawing/2014/main" id="{A2EE1E2D-ECFB-49DE-A025-1F56F4BF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530" y="650821"/>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FC598C-1A1B-8BBC-BA20-FE09EAFE922C}"/>
              </a:ext>
            </a:extLst>
          </p:cNvPr>
          <p:cNvSpPr>
            <a:spLocks noGrp="1"/>
          </p:cNvSpPr>
          <p:nvPr>
            <p:ph type="title"/>
          </p:nvPr>
        </p:nvSpPr>
        <p:spPr>
          <a:xfrm>
            <a:off x="6758082" y="1242646"/>
            <a:ext cx="4299123" cy="1528689"/>
          </a:xfrm>
        </p:spPr>
        <p:txBody>
          <a:bodyPr>
            <a:normAutofit/>
          </a:bodyPr>
          <a:lstStyle/>
          <a:p>
            <a:pPr algn="ctr">
              <a:lnSpc>
                <a:spcPct val="90000"/>
              </a:lnSpc>
            </a:pPr>
            <a:r>
              <a:rPr lang="is-IS"/>
              <a:t>Skák</a:t>
            </a:r>
            <a:br>
              <a:rPr lang="is-IS"/>
            </a:br>
            <a:r>
              <a:rPr lang="is-IS"/>
              <a:t>lota 1-2</a:t>
            </a:r>
          </a:p>
        </p:txBody>
      </p:sp>
      <p:pic>
        <p:nvPicPr>
          <p:cNvPr id="24578" name="Picture 2">
            <a:extLst>
              <a:ext uri="{FF2B5EF4-FFF2-40B4-BE49-F238E27FC236}">
                <a16:creationId xmlns:a16="http://schemas.microsoft.com/office/drawing/2014/main" id="{B65F258A-ACF1-A20E-C71A-E1D2B3B910F4}"/>
              </a:ext>
            </a:extLst>
          </p:cNvPr>
          <p:cNvPicPr>
            <a:picLocks noChangeAspect="1" noChangeArrowheads="1"/>
          </p:cNvPicPr>
          <p:nvPr/>
        </p:nvPicPr>
        <p:blipFill>
          <a:blip r:embed="rId2"/>
          <a:srcRect l="8518" r="8518"/>
          <a:stretch/>
        </p:blipFill>
        <p:spPr bwMode="auto">
          <a:xfrm>
            <a:off x="467833" y="988673"/>
            <a:ext cx="5309237" cy="47749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C87855-3D18-9E52-59CE-50D57019CDE0}"/>
              </a:ext>
            </a:extLst>
          </p:cNvPr>
          <p:cNvSpPr>
            <a:spLocks noGrp="1"/>
          </p:cNvSpPr>
          <p:nvPr>
            <p:ph idx="1"/>
          </p:nvPr>
        </p:nvSpPr>
        <p:spPr>
          <a:xfrm>
            <a:off x="7024529" y="2818229"/>
            <a:ext cx="3802935" cy="2977008"/>
          </a:xfrm>
        </p:spPr>
        <p:txBody>
          <a:bodyPr>
            <a:normAutofit/>
          </a:bodyPr>
          <a:lstStyle/>
          <a:p>
            <a:pPr algn="ctr">
              <a:lnSpc>
                <a:spcPct val="90000"/>
              </a:lnSpc>
              <a:tabLst>
                <a:tab pos="659774" algn="l"/>
              </a:tabLst>
            </a:pPr>
            <a:endParaRPr lang="is-IS" sz="1500" b="0">
              <a:effectLst/>
              <a:latin typeface="The Hand" panose="03070502030502020204" pitchFamily="66" charset="0"/>
              <a:ea typeface="Times New Roman" panose="02020603050405020304" pitchFamily="18" charset="0"/>
              <a:cs typeface="Calibri" panose="020F0502020204030204" pitchFamily="34" charset="0"/>
            </a:endParaRPr>
          </a:p>
          <a:p>
            <a:pPr algn="ctr">
              <a:lnSpc>
                <a:spcPct val="90000"/>
              </a:lnSpc>
            </a:pPr>
            <a:r>
              <a:rPr lang="en-GB" sz="1500" b="0">
                <a:latin typeface="The Hand" panose="03070502030502020204" pitchFamily="66" charset="0"/>
                <a:cs typeface="Calibri" panose="020F0502020204030204" pitchFamily="34" charset="0"/>
              </a:rPr>
              <a:t>Í </a:t>
            </a:r>
            <a:r>
              <a:rPr lang="en-GB" sz="1500" b="0" err="1">
                <a:latin typeface="The Hand" panose="03070502030502020204" pitchFamily="66" charset="0"/>
                <a:cs typeface="Calibri" panose="020F0502020204030204" pitchFamily="34" charset="0"/>
              </a:rPr>
              <a:t>þessari</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valgrein</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kynnast</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nemendur</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skák</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og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læra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helstu</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reglur</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hennar</a:t>
            </a:r>
            <a:r>
              <a:rPr lang="en-GB" sz="1500" b="0">
                <a:latin typeface="The Hand" panose="03070502030502020204" pitchFamily="66" charset="0"/>
                <a:cs typeface="Calibri" panose="020F0502020204030204" pitchFamily="34" charset="0"/>
              </a:rPr>
              <a:t>.</a:t>
            </a:r>
          </a:p>
          <a:p>
            <a:pPr algn="ctr">
              <a:lnSpc>
                <a:spcPct val="90000"/>
              </a:lnSpc>
            </a:pPr>
            <a:r>
              <a:rPr lang="en-GB" sz="1500" b="0" err="1">
                <a:latin typeface="The Hand" panose="03070502030502020204" pitchFamily="66" charset="0"/>
                <a:cs typeface="Calibri" panose="020F0502020204030204" pitchFamily="34" charset="0"/>
              </a:rPr>
              <a:t>Nemendur</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æfa</a:t>
            </a:r>
            <a:r>
              <a:rPr lang="en-GB" sz="1500" b="0">
                <a:latin typeface="The Hand" panose="03070502030502020204" pitchFamily="66" charset="0"/>
                <a:cs typeface="Calibri" panose="020F0502020204030204" pitchFamily="34" charset="0"/>
              </a:rPr>
              <a:t> sig í </a:t>
            </a:r>
            <a:r>
              <a:rPr lang="en-GB" sz="1500" b="0" err="1">
                <a:latin typeface="The Hand" panose="03070502030502020204" pitchFamily="66" charset="0"/>
                <a:cs typeface="Calibri" panose="020F0502020204030204" pitchFamily="34" charset="0"/>
              </a:rPr>
              <a:t>að</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tefla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læra</a:t>
            </a:r>
            <a:r>
              <a:rPr lang="en-GB" sz="1500" b="0">
                <a:latin typeface="The Hand" panose="03070502030502020204" pitchFamily="66" charset="0"/>
                <a:cs typeface="Calibri" panose="020F0502020204030204" pitchFamily="34" charset="0"/>
              </a:rPr>
              <a:t> um </a:t>
            </a:r>
            <a:r>
              <a:rPr lang="en-GB" sz="1500" b="0" err="1">
                <a:latin typeface="The Hand" panose="03070502030502020204" pitchFamily="66" charset="0"/>
                <a:cs typeface="Calibri" panose="020F0502020204030204" pitchFamily="34" charset="0"/>
              </a:rPr>
              <a:t>uppstillingu</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taflborðs</a:t>
            </a:r>
            <a:r>
              <a:rPr lang="en-GB" sz="1500" b="0">
                <a:latin typeface="The Hand" panose="03070502030502020204" pitchFamily="66" charset="0"/>
                <a:cs typeface="Calibri" panose="020F0502020204030204" pitchFamily="34" charset="0"/>
              </a:rPr>
              <a:t>, gang </a:t>
            </a:r>
            <a:r>
              <a:rPr lang="en-GB" sz="1500" b="0" err="1">
                <a:latin typeface="The Hand" panose="03070502030502020204" pitchFamily="66" charset="0"/>
                <a:cs typeface="Calibri" panose="020F0502020204030204" pitchFamily="34" charset="0"/>
              </a:rPr>
              <a:t>og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hlutverk</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taflmanna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og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þróa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færni</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sína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með</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því</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að</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tefla</a:t>
            </a:r>
            <a:r>
              <a:rPr lang="en-GB" sz="1500" b="0">
                <a:latin typeface="The Hand" panose="03070502030502020204" pitchFamily="66" charset="0"/>
                <a:cs typeface="Calibri" panose="020F0502020204030204" pitchFamily="34" charset="0"/>
              </a:rPr>
              <a:t> saman í </a:t>
            </a:r>
            <a:r>
              <a:rPr lang="en-GB" sz="1500" b="0" err="1">
                <a:latin typeface="The Hand" panose="03070502030502020204" pitchFamily="66" charset="0"/>
                <a:cs typeface="Calibri" panose="020F0502020204030204" pitchFamily="34" charset="0"/>
              </a:rPr>
              <a:t>tímum</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Einnig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læra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þeir</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einfaldar</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aðferðir</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og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leikskipulag</a:t>
            </a:r>
            <a:r>
              <a:rPr lang="en-GB" sz="1500" b="0">
                <a:latin typeface="The Hand" panose="03070502030502020204" pitchFamily="66" charset="0"/>
                <a:cs typeface="Calibri" panose="020F0502020204030204" pitchFamily="34" charset="0"/>
              </a:rPr>
              <a:t> í </a:t>
            </a:r>
            <a:r>
              <a:rPr lang="en-GB" sz="1500" b="0" err="1">
                <a:latin typeface="The Hand" panose="03070502030502020204" pitchFamily="66" charset="0"/>
                <a:cs typeface="Calibri" panose="020F0502020204030204" pitchFamily="34" charset="0"/>
              </a:rPr>
              <a:t>skák</a:t>
            </a:r>
            <a:r>
              <a:rPr lang="en-GB" sz="1500" b="0">
                <a:latin typeface="The Hand" panose="03070502030502020204" pitchFamily="66" charset="0"/>
                <a:cs typeface="Calibri" panose="020F0502020204030204" pitchFamily="34" charset="0"/>
              </a:rPr>
              <a:t>.</a:t>
            </a:r>
          </a:p>
          <a:p>
            <a:pPr algn="ctr">
              <a:lnSpc>
                <a:spcPct val="90000"/>
              </a:lnSpc>
            </a:pPr>
            <a:r>
              <a:rPr lang="en-GB" sz="1500" b="0" err="1">
                <a:latin typeface="The Hand" panose="03070502030502020204" pitchFamily="66" charset="0"/>
                <a:cs typeface="Calibri" panose="020F0502020204030204" pitchFamily="34" charset="0"/>
              </a:rPr>
              <a:t>Áhersla</a:t>
            </a:r>
            <a:r>
              <a:rPr lang="en-GB" sz="1500" b="0">
                <a:latin typeface="The Hand" panose="03070502030502020204" pitchFamily="66" charset="0"/>
                <a:cs typeface="Calibri" panose="020F0502020204030204" pitchFamily="34" charset="0"/>
              </a:rPr>
              <a:t> er </a:t>
            </a:r>
            <a:r>
              <a:rPr lang="en-GB" sz="1500" b="0" err="1">
                <a:latin typeface="The Hand" panose="03070502030502020204" pitchFamily="66" charset="0"/>
                <a:cs typeface="Calibri" panose="020F0502020204030204" pitchFamily="34" charset="0"/>
              </a:rPr>
              <a:t>lögð</a:t>
            </a:r>
            <a:r>
              <a:rPr lang="en-GB" sz="1500" b="0">
                <a:latin typeface="The Hand" panose="03070502030502020204" pitchFamily="66" charset="0"/>
                <a:cs typeface="Calibri" panose="020F0502020204030204" pitchFamily="34" charset="0"/>
              </a:rPr>
              <a:t> á </a:t>
            </a:r>
            <a:r>
              <a:rPr lang="en-GB" sz="1500" b="0" err="1">
                <a:latin typeface="The Hand" panose="03070502030502020204" pitchFamily="66" charset="0"/>
                <a:cs typeface="Calibri" panose="020F0502020204030204" pitchFamily="34" charset="0"/>
              </a:rPr>
              <a:t>samvinnu</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einbeitingu</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og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góða</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framkomu</a:t>
            </a:r>
            <a:r>
              <a:rPr lang="en-GB" sz="1500" b="0">
                <a:latin typeface="The Hand" panose="03070502030502020204" pitchFamily="66" charset="0"/>
                <a:cs typeface="Calibri" panose="020F0502020204030204" pitchFamily="34" charset="0"/>
              </a:rPr>
              <a:t> í </a:t>
            </a:r>
            <a:r>
              <a:rPr lang="en-GB" sz="1500" b="0" err="1">
                <a:latin typeface="The Hand" panose="03070502030502020204" pitchFamily="66" charset="0"/>
                <a:cs typeface="Calibri" panose="020F0502020204030204" pitchFamily="34" charset="0"/>
              </a:rPr>
              <a:t>leik</a:t>
            </a:r>
            <a:r>
              <a:rPr lang="en-GB" sz="1500" b="0">
                <a:latin typeface="The Hand" panose="03070502030502020204" pitchFamily="66" charset="0"/>
                <a:cs typeface="Calibri" panose="020F0502020204030204" pitchFamily="34" charset="0"/>
              </a:rPr>
              <a:t>.</a:t>
            </a:r>
          </a:p>
          <a:p>
            <a:pPr algn="ctr">
              <a:lnSpc>
                <a:spcPct val="90000"/>
              </a:lnSpc>
            </a:pPr>
            <a:r>
              <a:rPr lang="en-GB" sz="1500" b="0" err="1">
                <a:latin typeface="The Hand" panose="03070502030502020204" pitchFamily="66" charset="0"/>
                <a:cs typeface="Calibri" panose="020F0502020204030204" pitchFamily="34" charset="0"/>
              </a:rPr>
              <a:t>Námsmat</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byggist</a:t>
            </a:r>
            <a:r>
              <a:rPr lang="en-GB" sz="1500" b="0">
                <a:latin typeface="The Hand" panose="03070502030502020204" pitchFamily="66" charset="0"/>
                <a:cs typeface="Calibri" panose="020F0502020204030204" pitchFamily="34" charset="0"/>
              </a:rPr>
              <a:t> á </a:t>
            </a:r>
            <a:r>
              <a:rPr lang="en-GB" sz="1500" b="0" err="1">
                <a:latin typeface="The Hand" panose="03070502030502020204" pitchFamily="66" charset="0"/>
                <a:cs typeface="Calibri" panose="020F0502020204030204" pitchFamily="34" charset="0"/>
              </a:rPr>
              <a:t>mætingu</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virkni</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og</a:t>
            </a:r>
            <a:r>
              <a:rPr lang="en-GB" sz="1500" b="0">
                <a:latin typeface="The Hand" panose="03070502030502020204" pitchFamily="66" charset="0"/>
                <a:cs typeface="Calibri" panose="020F0502020204030204" pitchFamily="34" charset="0"/>
              </a:rPr>
              <a:t> </a:t>
            </a:r>
            <a:r>
              <a:rPr lang="en-GB" sz="1500" b="0" err="1">
                <a:latin typeface="The Hand" panose="03070502030502020204" pitchFamily="66" charset="0"/>
                <a:cs typeface="Calibri" panose="020F0502020204030204" pitchFamily="34" charset="0"/>
              </a:rPr>
              <a:t>frammistöðu</a:t>
            </a:r>
            <a:r>
              <a:rPr lang="en-GB" sz="1500" b="0">
                <a:latin typeface="The Hand" panose="03070502030502020204" pitchFamily="66" charset="0"/>
                <a:cs typeface="Calibri" panose="020F0502020204030204" pitchFamily="34" charset="0"/>
              </a:rPr>
              <a:t> í </a:t>
            </a:r>
            <a:r>
              <a:rPr lang="en-GB" sz="1500" b="0" err="1">
                <a:latin typeface="The Hand" panose="03070502030502020204" pitchFamily="66" charset="0"/>
                <a:cs typeface="Calibri" panose="020F0502020204030204" pitchFamily="34" charset="0"/>
              </a:rPr>
              <a:t>tímum</a:t>
            </a:r>
            <a:r>
              <a:rPr lang="en-GB" sz="1500" b="0">
                <a:latin typeface="The Hand" panose="03070502030502020204" pitchFamily="66" charset="0"/>
                <a:cs typeface="Calibri" panose="020F0502020204030204" pitchFamily="34" charset="0"/>
              </a:rPr>
              <a:t>.</a:t>
            </a:r>
          </a:p>
          <a:p>
            <a:pPr algn="ctr">
              <a:lnSpc>
                <a:spcPct val="90000"/>
              </a:lnSpc>
              <a:tabLst>
                <a:tab pos="659774" algn="l"/>
              </a:tabLst>
            </a:pPr>
            <a:endParaRPr lang="en-IS" sz="1500" b="0">
              <a:latin typeface="The Hand" panose="03070502030502020204" pitchFamily="66" charset="0"/>
              <a:cs typeface="Calibri" panose="020F0502020204030204" pitchFamily="34" charset="0"/>
            </a:endParaRPr>
          </a:p>
          <a:p>
            <a:pPr algn="ctr">
              <a:lnSpc>
                <a:spcPct val="90000"/>
              </a:lnSpc>
            </a:pPr>
            <a:endParaRPr lang="is-IS" sz="1500"/>
          </a:p>
        </p:txBody>
      </p:sp>
      <p:sp>
        <p:nvSpPr>
          <p:cNvPr id="24598" name="Freeform: Shape 24597">
            <a:extLst>
              <a:ext uri="{FF2B5EF4-FFF2-40B4-BE49-F238E27FC236}">
                <a16:creationId xmlns:a16="http://schemas.microsoft.com/office/drawing/2014/main" id="{D79121EC-981A-4EB2-B42E-58FA5B2F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2704" y="694112"/>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9318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5449D184-9D1F-4194-967E-2078F06C0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30DA633E-4B67-5AFA-42B3-0499279DB47D}"/>
              </a:ext>
            </a:extLst>
          </p:cNvPr>
          <p:cNvSpPr>
            <a:spLocks noGrp="1"/>
          </p:cNvSpPr>
          <p:nvPr>
            <p:ph type="title"/>
          </p:nvPr>
        </p:nvSpPr>
        <p:spPr>
          <a:xfrm>
            <a:off x="799219" y="484452"/>
            <a:ext cx="4133604" cy="2124880"/>
          </a:xfrm>
        </p:spPr>
        <p:txBody>
          <a:bodyPr>
            <a:normAutofit/>
          </a:bodyPr>
          <a:lstStyle/>
          <a:p>
            <a:pPr algn="ctr"/>
            <a:r>
              <a:rPr lang="is-IS" dirty="0"/>
              <a:t>Ömmubakstur</a:t>
            </a:r>
            <a:br>
              <a:rPr lang="is-IS" dirty="0"/>
            </a:br>
            <a:r>
              <a:rPr lang="is-IS" dirty="0"/>
              <a:t>lota 2</a:t>
            </a:r>
          </a:p>
        </p:txBody>
      </p:sp>
      <p:pic>
        <p:nvPicPr>
          <p:cNvPr id="18434" name="Picture 2" descr="From Iceland — Food Of Iceland: Hjónabandssæla">
            <a:extLst>
              <a:ext uri="{FF2B5EF4-FFF2-40B4-BE49-F238E27FC236}">
                <a16:creationId xmlns:a16="http://schemas.microsoft.com/office/drawing/2014/main" id="{2815E175-B521-D8DE-D1AB-345138374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76" r="27558" b="-1"/>
          <a:stretch/>
        </p:blipFill>
        <p:spPr bwMode="auto">
          <a:xfrm>
            <a:off x="5623250" y="484454"/>
            <a:ext cx="5993465" cy="5736875"/>
          </a:xfrm>
          <a:custGeom>
            <a:avLst/>
            <a:gdLst/>
            <a:ahLst/>
            <a:cxnLst/>
            <a:rect l="l" t="t" r="r" b="b"/>
            <a:pathLst>
              <a:path w="7040677" h="6180550">
                <a:moveTo>
                  <a:pt x="493688" y="34"/>
                </a:moveTo>
                <a:cubicBezTo>
                  <a:pt x="653887" y="409"/>
                  <a:pt x="854619" y="3920"/>
                  <a:pt x="1033873" y="8815"/>
                </a:cubicBezTo>
                <a:lnTo>
                  <a:pt x="6135204" y="38273"/>
                </a:lnTo>
                <a:lnTo>
                  <a:pt x="7040677" y="66047"/>
                </a:lnTo>
                <a:lnTo>
                  <a:pt x="7040677" y="6149315"/>
                </a:lnTo>
                <a:lnTo>
                  <a:pt x="6895903" y="6148904"/>
                </a:lnTo>
                <a:cubicBezTo>
                  <a:pt x="5164050" y="6146027"/>
                  <a:pt x="2763280" y="6180550"/>
                  <a:pt x="1145259" y="6180550"/>
                </a:cubicBezTo>
                <a:cubicBezTo>
                  <a:pt x="686865" y="6151091"/>
                  <a:pt x="359440" y="6180551"/>
                  <a:pt x="45113" y="6151091"/>
                </a:cubicBezTo>
                <a:cubicBezTo>
                  <a:pt x="-50932" y="4157674"/>
                  <a:pt x="23284" y="1383584"/>
                  <a:pt x="110598" y="126652"/>
                </a:cubicBezTo>
                <a:cubicBezTo>
                  <a:pt x="118105" y="-27768"/>
                  <a:pt x="111883" y="22759"/>
                  <a:pt x="262498" y="3120"/>
                </a:cubicBezTo>
                <a:cubicBezTo>
                  <a:pt x="316041" y="711"/>
                  <a:pt x="397569" y="-192"/>
                  <a:pt x="493688" y="34"/>
                </a:cubicBezTo>
                <a:close/>
              </a:path>
            </a:pathLst>
          </a:custGeom>
          <a:noFill/>
          <a:ln>
            <a:noFill/>
          </a:ln>
          <a:extLst>
            <a:ext uri="{909E8E84-426E-40DD-AFC4-6F175D3DCCD1}">
              <a14:hiddenFill xmlns:a14="http://schemas.microsoft.com/office/drawing/2010/main">
                <a:solidFill>
                  <a:srgbClr val="FFFFFF"/>
                </a:solidFill>
              </a14:hiddenFill>
            </a:ext>
          </a:extLst>
        </p:spPr>
      </p:pic>
      <p:sp>
        <p:nvSpPr>
          <p:cNvPr id="18441" name="Freeform: Shape 18440">
            <a:extLst>
              <a:ext uri="{FF2B5EF4-FFF2-40B4-BE49-F238E27FC236}">
                <a16:creationId xmlns:a16="http://schemas.microsoft.com/office/drawing/2014/main" id="{CD0A91AB-7772-469C-ADBF-6BA8D81AE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623248" y="484450"/>
            <a:ext cx="5993465" cy="573687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8443" name="Freeform: Shape 18442">
            <a:extLst>
              <a:ext uri="{FF2B5EF4-FFF2-40B4-BE49-F238E27FC236}">
                <a16:creationId xmlns:a16="http://schemas.microsoft.com/office/drawing/2014/main" id="{1AA0020E-FB7B-4A05-91FF-2F596CD42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286" y="2745855"/>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3" name="Content Placeholder 2">
            <a:extLst>
              <a:ext uri="{FF2B5EF4-FFF2-40B4-BE49-F238E27FC236}">
                <a16:creationId xmlns:a16="http://schemas.microsoft.com/office/drawing/2014/main" id="{AB349180-4E23-9FCE-0F05-F23DA4BAA0CD}"/>
              </a:ext>
            </a:extLst>
          </p:cNvPr>
          <p:cNvSpPr>
            <a:spLocks noGrp="1"/>
          </p:cNvSpPr>
          <p:nvPr>
            <p:ph idx="1"/>
          </p:nvPr>
        </p:nvSpPr>
        <p:spPr>
          <a:xfrm>
            <a:off x="1179901" y="3137187"/>
            <a:ext cx="4107445" cy="2757716"/>
          </a:xfrm>
        </p:spPr>
        <p:txBody>
          <a:bodyPr anchor="ctr">
            <a:normAutofit/>
          </a:bodyPr>
          <a:lstStyle/>
          <a:p>
            <a:pPr algn="ctr">
              <a:lnSpc>
                <a:spcPct val="90000"/>
              </a:lnSpc>
            </a:pPr>
            <a:r>
              <a:rPr lang="is-IS" sz="2500" b="0" dirty="0">
                <a:latin typeface="The Hand" panose="03070502030502020204" pitchFamily="66" charset="0"/>
                <a:ea typeface="Times New Roman" panose="02020603050405020304" pitchFamily="18" charset="0"/>
                <a:cs typeface="Calibri" panose="020F0502020204030204" pitchFamily="34" charset="0"/>
              </a:rPr>
              <a:t>Markmið áfangans er að nemendur læri og kynnist aðferðum og uppskriftum sem ömmur okkar bökuðu. Allskonar góðgæti sem var á flestum veisluborðum eins og t.d. brauð, kökur, kleinur og fleira. Námsmat byggir á mætingu, frammistöðu og virkni í tímum.</a:t>
            </a:r>
            <a:endParaRPr lang="en-IS" sz="2500" b="0" dirty="0">
              <a:latin typeface="Times New Roman" panose="02020603050405020304" pitchFamily="18" charset="0"/>
              <a:ea typeface="Times New Roman" panose="02020603050405020304" pitchFamily="18" charset="0"/>
            </a:endParaRPr>
          </a:p>
        </p:txBody>
      </p:sp>
      <p:sp>
        <p:nvSpPr>
          <p:cNvPr id="18445" name="Freeform: Shape 18444">
            <a:extLst>
              <a:ext uri="{FF2B5EF4-FFF2-40B4-BE49-F238E27FC236}">
                <a16:creationId xmlns:a16="http://schemas.microsoft.com/office/drawing/2014/main" id="{9352FC5B-DB82-4476-A73C-D8B8D940F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634" y="2760799"/>
            <a:ext cx="5477840" cy="3586841"/>
          </a:xfrm>
          <a:custGeom>
            <a:avLst/>
            <a:gdLst>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58743 w 5273388"/>
              <a:gd name="connsiteY4" fmla="*/ 2381910 h 3608000"/>
              <a:gd name="connsiteX5" fmla="*/ 4849490 w 5273388"/>
              <a:gd name="connsiteY5" fmla="*/ 2451976 h 3608000"/>
              <a:gd name="connsiteX6" fmla="*/ 4816211 w 5273388"/>
              <a:gd name="connsiteY6" fmla="*/ 2647754 h 3608000"/>
              <a:gd name="connsiteX7" fmla="*/ 5255498 w 5273388"/>
              <a:gd name="connsiteY7" fmla="*/ 2851226 h 3608000"/>
              <a:gd name="connsiteX8" fmla="*/ 5220201 w 5273388"/>
              <a:gd name="connsiteY8" fmla="*/ 2877530 h 3608000"/>
              <a:gd name="connsiteX9" fmla="*/ 5204187 w 5273388"/>
              <a:gd name="connsiteY9" fmla="*/ 2887142 h 3608000"/>
              <a:gd name="connsiteX10" fmla="*/ 5200798 w 5273388"/>
              <a:gd name="connsiteY10" fmla="*/ 2891560 h 3608000"/>
              <a:gd name="connsiteX11" fmla="*/ 4206951 w 5273388"/>
              <a:gd name="connsiteY11" fmla="*/ 3179220 h 3608000"/>
              <a:gd name="connsiteX12" fmla="*/ 2487114 w 5273388"/>
              <a:gd name="connsiteY12" fmla="*/ 3607620 h 3608000"/>
              <a:gd name="connsiteX13" fmla="*/ 628718 w 5273388"/>
              <a:gd name="connsiteY13" fmla="*/ 3098753 h 3608000"/>
              <a:gd name="connsiteX14" fmla="*/ 7478 w 5273388"/>
              <a:gd name="connsiteY14" fmla="*/ 1669984 h 3608000"/>
              <a:gd name="connsiteX15" fmla="*/ 840070 w 5273388"/>
              <a:gd name="connsiteY15" fmla="*/ 374196 h 3608000"/>
              <a:gd name="connsiteX16" fmla="*/ 3179526 w 5273388"/>
              <a:gd name="connsiteY16"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49490 w 5273388"/>
              <a:gd name="connsiteY4" fmla="*/ 2451976 h 3608000"/>
              <a:gd name="connsiteX5" fmla="*/ 4816211 w 5273388"/>
              <a:gd name="connsiteY5" fmla="*/ 2647754 h 3608000"/>
              <a:gd name="connsiteX6" fmla="*/ 5255498 w 5273388"/>
              <a:gd name="connsiteY6" fmla="*/ 2851226 h 3608000"/>
              <a:gd name="connsiteX7" fmla="*/ 5220201 w 5273388"/>
              <a:gd name="connsiteY7" fmla="*/ 2877530 h 3608000"/>
              <a:gd name="connsiteX8" fmla="*/ 5204187 w 5273388"/>
              <a:gd name="connsiteY8" fmla="*/ 2887142 h 3608000"/>
              <a:gd name="connsiteX9" fmla="*/ 5200798 w 5273388"/>
              <a:gd name="connsiteY9" fmla="*/ 2891560 h 3608000"/>
              <a:gd name="connsiteX10" fmla="*/ 4206951 w 5273388"/>
              <a:gd name="connsiteY10" fmla="*/ 3179220 h 3608000"/>
              <a:gd name="connsiteX11" fmla="*/ 2487114 w 5273388"/>
              <a:gd name="connsiteY11" fmla="*/ 3607620 h 3608000"/>
              <a:gd name="connsiteX12" fmla="*/ 628718 w 5273388"/>
              <a:gd name="connsiteY12" fmla="*/ 3098753 h 3608000"/>
              <a:gd name="connsiteX13" fmla="*/ 7478 w 5273388"/>
              <a:gd name="connsiteY13" fmla="*/ 1669984 h 3608000"/>
              <a:gd name="connsiteX14" fmla="*/ 840070 w 5273388"/>
              <a:gd name="connsiteY14" fmla="*/ 374196 h 3608000"/>
              <a:gd name="connsiteX15" fmla="*/ 3179526 w 5273388"/>
              <a:gd name="connsiteY15"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8000"/>
              <a:gd name="connsiteX1" fmla="*/ 3853899 w 5273388"/>
              <a:gd name="connsiteY1" fmla="*/ 59918 h 3608000"/>
              <a:gd name="connsiteX2" fmla="*/ 4979444 w 5273388"/>
              <a:gd name="connsiteY2" fmla="*/ 1297670 h 3608000"/>
              <a:gd name="connsiteX3" fmla="*/ 4900974 w 5273388"/>
              <a:gd name="connsiteY3" fmla="*/ 2238338 h 3608000"/>
              <a:gd name="connsiteX4" fmla="*/ 4816211 w 5273388"/>
              <a:gd name="connsiteY4" fmla="*/ 2647754 h 3608000"/>
              <a:gd name="connsiteX5" fmla="*/ 5255498 w 5273388"/>
              <a:gd name="connsiteY5" fmla="*/ 2851226 h 3608000"/>
              <a:gd name="connsiteX6" fmla="*/ 5220201 w 5273388"/>
              <a:gd name="connsiteY6" fmla="*/ 2877530 h 3608000"/>
              <a:gd name="connsiteX7" fmla="*/ 5204187 w 5273388"/>
              <a:gd name="connsiteY7" fmla="*/ 2887142 h 3608000"/>
              <a:gd name="connsiteX8" fmla="*/ 5200798 w 5273388"/>
              <a:gd name="connsiteY8" fmla="*/ 2891560 h 3608000"/>
              <a:gd name="connsiteX9" fmla="*/ 4206951 w 5273388"/>
              <a:gd name="connsiteY9" fmla="*/ 3179220 h 3608000"/>
              <a:gd name="connsiteX10" fmla="*/ 2487114 w 5273388"/>
              <a:gd name="connsiteY10" fmla="*/ 3607620 h 3608000"/>
              <a:gd name="connsiteX11" fmla="*/ 628718 w 5273388"/>
              <a:gd name="connsiteY11" fmla="*/ 3098753 h 3608000"/>
              <a:gd name="connsiteX12" fmla="*/ 7478 w 5273388"/>
              <a:gd name="connsiteY12" fmla="*/ 1669984 h 3608000"/>
              <a:gd name="connsiteX13" fmla="*/ 840070 w 5273388"/>
              <a:gd name="connsiteY13" fmla="*/ 374196 h 3608000"/>
              <a:gd name="connsiteX14" fmla="*/ 3179526 w 5273388"/>
              <a:gd name="connsiteY14" fmla="*/ 13 h 3608000"/>
              <a:gd name="connsiteX0" fmla="*/ 3179526 w 5273388"/>
              <a:gd name="connsiteY0" fmla="*/ 13 h 3609528"/>
              <a:gd name="connsiteX1" fmla="*/ 3853899 w 5273388"/>
              <a:gd name="connsiteY1" fmla="*/ 59918 h 3609528"/>
              <a:gd name="connsiteX2" fmla="*/ 4979444 w 5273388"/>
              <a:gd name="connsiteY2" fmla="*/ 1297670 h 3609528"/>
              <a:gd name="connsiteX3" fmla="*/ 4900974 w 5273388"/>
              <a:gd name="connsiteY3" fmla="*/ 2238338 h 3609528"/>
              <a:gd name="connsiteX4" fmla="*/ 4816211 w 5273388"/>
              <a:gd name="connsiteY4" fmla="*/ 2647754 h 3609528"/>
              <a:gd name="connsiteX5" fmla="*/ 5255498 w 5273388"/>
              <a:gd name="connsiteY5" fmla="*/ 2851226 h 3609528"/>
              <a:gd name="connsiteX6" fmla="*/ 5220201 w 5273388"/>
              <a:gd name="connsiteY6" fmla="*/ 2877530 h 3609528"/>
              <a:gd name="connsiteX7" fmla="*/ 5204187 w 5273388"/>
              <a:gd name="connsiteY7" fmla="*/ 2887142 h 3609528"/>
              <a:gd name="connsiteX8" fmla="*/ 5200798 w 5273388"/>
              <a:gd name="connsiteY8" fmla="*/ 2891560 h 3609528"/>
              <a:gd name="connsiteX9" fmla="*/ 4206951 w 5273388"/>
              <a:gd name="connsiteY9" fmla="*/ 3179220 h 3609528"/>
              <a:gd name="connsiteX10" fmla="*/ 2487114 w 5273388"/>
              <a:gd name="connsiteY10" fmla="*/ 3607620 h 3609528"/>
              <a:gd name="connsiteX11" fmla="*/ 628718 w 5273388"/>
              <a:gd name="connsiteY11" fmla="*/ 3098753 h 3609528"/>
              <a:gd name="connsiteX12" fmla="*/ 7478 w 5273388"/>
              <a:gd name="connsiteY12" fmla="*/ 1669984 h 3609528"/>
              <a:gd name="connsiteX13" fmla="*/ 840070 w 5273388"/>
              <a:gd name="connsiteY13" fmla="*/ 374196 h 3609528"/>
              <a:gd name="connsiteX14" fmla="*/ 3179526 w 5273388"/>
              <a:gd name="connsiteY14" fmla="*/ 13 h 3609528"/>
              <a:gd name="connsiteX0" fmla="*/ 3179526 w 5273388"/>
              <a:gd name="connsiteY0" fmla="*/ 13 h 3610808"/>
              <a:gd name="connsiteX1" fmla="*/ 3853899 w 5273388"/>
              <a:gd name="connsiteY1" fmla="*/ 59918 h 3610808"/>
              <a:gd name="connsiteX2" fmla="*/ 4979444 w 5273388"/>
              <a:gd name="connsiteY2" fmla="*/ 1297670 h 3610808"/>
              <a:gd name="connsiteX3" fmla="*/ 4900974 w 5273388"/>
              <a:gd name="connsiteY3" fmla="*/ 2238338 h 3610808"/>
              <a:gd name="connsiteX4" fmla="*/ 4816211 w 5273388"/>
              <a:gd name="connsiteY4" fmla="*/ 2647754 h 3610808"/>
              <a:gd name="connsiteX5" fmla="*/ 5255498 w 5273388"/>
              <a:gd name="connsiteY5" fmla="*/ 2851226 h 3610808"/>
              <a:gd name="connsiteX6" fmla="*/ 5220201 w 5273388"/>
              <a:gd name="connsiteY6" fmla="*/ 2877530 h 3610808"/>
              <a:gd name="connsiteX7" fmla="*/ 5204187 w 5273388"/>
              <a:gd name="connsiteY7" fmla="*/ 2887142 h 3610808"/>
              <a:gd name="connsiteX8" fmla="*/ 5200798 w 5273388"/>
              <a:gd name="connsiteY8" fmla="*/ 2891560 h 3610808"/>
              <a:gd name="connsiteX9" fmla="*/ 4206951 w 5273388"/>
              <a:gd name="connsiteY9" fmla="*/ 3179220 h 3610808"/>
              <a:gd name="connsiteX10" fmla="*/ 2487114 w 5273388"/>
              <a:gd name="connsiteY10" fmla="*/ 3607620 h 3610808"/>
              <a:gd name="connsiteX11" fmla="*/ 628718 w 5273388"/>
              <a:gd name="connsiteY11" fmla="*/ 3098753 h 3610808"/>
              <a:gd name="connsiteX12" fmla="*/ 7478 w 5273388"/>
              <a:gd name="connsiteY12" fmla="*/ 1669984 h 3610808"/>
              <a:gd name="connsiteX13" fmla="*/ 840070 w 5273388"/>
              <a:gd name="connsiteY13" fmla="*/ 374196 h 3610808"/>
              <a:gd name="connsiteX14" fmla="*/ 3179526 w 5273388"/>
              <a:gd name="connsiteY14" fmla="*/ 13 h 3610808"/>
              <a:gd name="connsiteX0" fmla="*/ 3179526 w 5273388"/>
              <a:gd name="connsiteY0" fmla="*/ 13 h 3586841"/>
              <a:gd name="connsiteX1" fmla="*/ 3853899 w 5273388"/>
              <a:gd name="connsiteY1" fmla="*/ 59918 h 3586841"/>
              <a:gd name="connsiteX2" fmla="*/ 4979444 w 5273388"/>
              <a:gd name="connsiteY2" fmla="*/ 1297670 h 3586841"/>
              <a:gd name="connsiteX3" fmla="*/ 4900974 w 5273388"/>
              <a:gd name="connsiteY3" fmla="*/ 2238338 h 3586841"/>
              <a:gd name="connsiteX4" fmla="*/ 4816211 w 5273388"/>
              <a:gd name="connsiteY4" fmla="*/ 2647754 h 3586841"/>
              <a:gd name="connsiteX5" fmla="*/ 5255498 w 5273388"/>
              <a:gd name="connsiteY5" fmla="*/ 2851226 h 3586841"/>
              <a:gd name="connsiteX6" fmla="*/ 5220201 w 5273388"/>
              <a:gd name="connsiteY6" fmla="*/ 2877530 h 3586841"/>
              <a:gd name="connsiteX7" fmla="*/ 5204187 w 5273388"/>
              <a:gd name="connsiteY7" fmla="*/ 2887142 h 3586841"/>
              <a:gd name="connsiteX8" fmla="*/ 5200798 w 5273388"/>
              <a:gd name="connsiteY8" fmla="*/ 2891560 h 3586841"/>
              <a:gd name="connsiteX9" fmla="*/ 4206951 w 5273388"/>
              <a:gd name="connsiteY9" fmla="*/ 3179220 h 3586841"/>
              <a:gd name="connsiteX10" fmla="*/ 2532332 w 5273388"/>
              <a:gd name="connsiteY10" fmla="*/ 3582499 h 3586841"/>
              <a:gd name="connsiteX11" fmla="*/ 628718 w 5273388"/>
              <a:gd name="connsiteY11" fmla="*/ 3098753 h 3586841"/>
              <a:gd name="connsiteX12" fmla="*/ 7478 w 5273388"/>
              <a:gd name="connsiteY12" fmla="*/ 1669984 h 3586841"/>
              <a:gd name="connsiteX13" fmla="*/ 840070 w 5273388"/>
              <a:gd name="connsiteY13" fmla="*/ 374196 h 3586841"/>
              <a:gd name="connsiteX14" fmla="*/ 3179526 w 5273388"/>
              <a:gd name="connsiteY14" fmla="*/ 13 h 358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3388" h="3586841">
                <a:moveTo>
                  <a:pt x="3179526" y="13"/>
                </a:moveTo>
                <a:cubicBezTo>
                  <a:pt x="3444613" y="-566"/>
                  <a:pt x="3679907" y="17682"/>
                  <a:pt x="3853899" y="59918"/>
                </a:cubicBezTo>
                <a:cubicBezTo>
                  <a:pt x="4549870" y="228866"/>
                  <a:pt x="4853437" y="892015"/>
                  <a:pt x="4979444" y="1297670"/>
                </a:cubicBezTo>
                <a:cubicBezTo>
                  <a:pt x="5074752" y="1604495"/>
                  <a:pt x="4991037" y="1905799"/>
                  <a:pt x="4900974" y="2238338"/>
                </a:cubicBezTo>
                <a:cubicBezTo>
                  <a:pt x="4857647" y="2399931"/>
                  <a:pt x="4844465" y="2511282"/>
                  <a:pt x="4816211" y="2647754"/>
                </a:cubicBezTo>
                <a:cubicBezTo>
                  <a:pt x="4976943" y="2876684"/>
                  <a:pt x="5360348" y="2761778"/>
                  <a:pt x="5255498" y="2851226"/>
                </a:cubicBezTo>
                <a:cubicBezTo>
                  <a:pt x="5245669" y="2859612"/>
                  <a:pt x="5233931" y="2868400"/>
                  <a:pt x="5220201" y="2877530"/>
                </a:cubicBezTo>
                <a:lnTo>
                  <a:pt x="5204187" y="2887142"/>
                </a:lnTo>
                <a:lnTo>
                  <a:pt x="5200798" y="2891560"/>
                </a:lnTo>
                <a:cubicBezTo>
                  <a:pt x="5103263" y="2968778"/>
                  <a:pt x="4651695" y="3064064"/>
                  <a:pt x="4206951" y="3179220"/>
                </a:cubicBezTo>
                <a:cubicBezTo>
                  <a:pt x="3762207" y="3294376"/>
                  <a:pt x="3183970" y="3565765"/>
                  <a:pt x="2532332" y="3582499"/>
                </a:cubicBezTo>
                <a:cubicBezTo>
                  <a:pt x="1880694" y="3599233"/>
                  <a:pt x="944237" y="3591689"/>
                  <a:pt x="628718" y="3098753"/>
                </a:cubicBezTo>
                <a:cubicBezTo>
                  <a:pt x="132988" y="2481745"/>
                  <a:pt x="-39735" y="2302466"/>
                  <a:pt x="7478" y="1669984"/>
                </a:cubicBezTo>
                <a:cubicBezTo>
                  <a:pt x="96120" y="1140683"/>
                  <a:pt x="199000" y="642541"/>
                  <a:pt x="840070" y="374196"/>
                </a:cubicBezTo>
                <a:cubicBezTo>
                  <a:pt x="1320873" y="172938"/>
                  <a:pt x="2384267" y="1752"/>
                  <a:pt x="3179526" y="1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Tree>
    <p:extLst>
      <p:ext uri="{BB962C8B-B14F-4D97-AF65-F5344CB8AC3E}">
        <p14:creationId xmlns:p14="http://schemas.microsoft.com/office/powerpoint/2010/main" val="243900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3D6A03ED-7B7A-4C88-8FFC-A4D862447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3554" name="Picture 2" descr="NOMY smáréttir - 8 einingar - Nomy">
            <a:extLst>
              <a:ext uri="{FF2B5EF4-FFF2-40B4-BE49-F238E27FC236}">
                <a16:creationId xmlns:a16="http://schemas.microsoft.com/office/drawing/2014/main" id="{117504D7-5552-2917-6A5C-A0ACBF2B3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68" r="15781" b="2"/>
          <a:stretch/>
        </p:blipFill>
        <p:spPr bwMode="auto">
          <a:xfrm>
            <a:off x="4561583" y="404594"/>
            <a:ext cx="7177673" cy="5810149"/>
          </a:xfrm>
          <a:custGeom>
            <a:avLst/>
            <a:gdLst/>
            <a:ahLst/>
            <a:cxnLst/>
            <a:rect l="l" t="t" r="r" b="b"/>
            <a:pathLst>
              <a:path w="7401982" h="6180550">
                <a:moveTo>
                  <a:pt x="468623" y="34"/>
                </a:moveTo>
                <a:cubicBezTo>
                  <a:pt x="635980" y="409"/>
                  <a:pt x="845682" y="3920"/>
                  <a:pt x="1032947" y="8815"/>
                </a:cubicBezTo>
                <a:lnTo>
                  <a:pt x="6362252" y="38273"/>
                </a:lnTo>
                <a:lnTo>
                  <a:pt x="7392971" y="78157"/>
                </a:lnTo>
                <a:cubicBezTo>
                  <a:pt x="7425268" y="2113988"/>
                  <a:pt x="7360673" y="4125596"/>
                  <a:pt x="7356636" y="6149315"/>
                </a:cubicBezTo>
                <a:lnTo>
                  <a:pt x="7156946" y="6148904"/>
                </a:lnTo>
                <a:lnTo>
                  <a:pt x="1149311" y="6180550"/>
                </a:lnTo>
                <a:cubicBezTo>
                  <a:pt x="670432" y="6151091"/>
                  <a:pt x="328375" y="6180551"/>
                  <a:pt x="0" y="6151091"/>
                </a:cubicBezTo>
                <a:cubicBezTo>
                  <a:pt x="20775" y="3685334"/>
                  <a:pt x="-22804" y="1383584"/>
                  <a:pt x="68412" y="126652"/>
                </a:cubicBezTo>
                <a:cubicBezTo>
                  <a:pt x="76255" y="-27768"/>
                  <a:pt x="69755" y="22759"/>
                  <a:pt x="227100" y="3120"/>
                </a:cubicBezTo>
                <a:cubicBezTo>
                  <a:pt x="283036" y="711"/>
                  <a:pt x="368207" y="-192"/>
                  <a:pt x="468623" y="34"/>
                </a:cubicBezTo>
                <a:close/>
              </a:path>
            </a:pathLst>
          </a:custGeom>
          <a:noFill/>
          <a:extLst>
            <a:ext uri="{909E8E84-426E-40DD-AFC4-6F175D3DCCD1}">
              <a14:hiddenFill xmlns:a14="http://schemas.microsoft.com/office/drawing/2010/main">
                <a:solidFill>
                  <a:srgbClr val="FFFFFF"/>
                </a:solidFill>
              </a14:hiddenFill>
            </a:ext>
          </a:extLst>
        </p:spPr>
      </p:pic>
      <p:sp>
        <p:nvSpPr>
          <p:cNvPr id="23561" name="Freeform: Shape 23560">
            <a:extLst>
              <a:ext uri="{FF2B5EF4-FFF2-40B4-BE49-F238E27FC236}">
                <a16:creationId xmlns:a16="http://schemas.microsoft.com/office/drawing/2014/main" id="{53975754-B125-4FFC-9140-F88A16E3D0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0727" y="398616"/>
            <a:ext cx="7177671" cy="581014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31470"/>
              <a:gd name="connsiteY0" fmla="*/ 6405352 h 6405386"/>
              <a:gd name="connsiteX1" fmla="*/ 6552830 w 7631470"/>
              <a:gd name="connsiteY1" fmla="*/ 6396252 h 6405386"/>
              <a:gd name="connsiteX2" fmla="*/ 987782 w 7631470"/>
              <a:gd name="connsiteY2" fmla="*/ 6365722 h 6405386"/>
              <a:gd name="connsiteX3" fmla="*/ 0 w 7631470"/>
              <a:gd name="connsiteY3" fmla="*/ 6336938 h 6405386"/>
              <a:gd name="connsiteX4" fmla="*/ 0 w 7631470"/>
              <a:gd name="connsiteY4" fmla="*/ 32372 h 6405386"/>
              <a:gd name="connsiteX5" fmla="*/ 157934 w 7631470"/>
              <a:gd name="connsiteY5" fmla="*/ 32797 h 6405386"/>
              <a:gd name="connsiteX6" fmla="*/ 6431319 w 7631470"/>
              <a:gd name="connsiteY6" fmla="*/ 0 h 6405386"/>
              <a:gd name="connsiteX7" fmla="*/ 7631470 w 7631470"/>
              <a:gd name="connsiteY7" fmla="*/ 30531 h 6405386"/>
              <a:gd name="connsiteX8" fmla="*/ 7560032 w 7631470"/>
              <a:gd name="connsiteY8" fmla="*/ 6274128 h 6405386"/>
              <a:gd name="connsiteX9" fmla="*/ 7394324 w 7631470"/>
              <a:gd name="connsiteY9" fmla="*/ 6402154 h 6405386"/>
              <a:gd name="connsiteX10" fmla="*/ 7142118 w 7631470"/>
              <a:gd name="connsiteY10" fmla="*/ 6405352 h 6405386"/>
              <a:gd name="connsiteX0" fmla="*/ 7154766 w 7644118"/>
              <a:gd name="connsiteY0" fmla="*/ 6405352 h 6405386"/>
              <a:gd name="connsiteX1" fmla="*/ 6565478 w 7644118"/>
              <a:gd name="connsiteY1" fmla="*/ 6396252 h 6405386"/>
              <a:gd name="connsiteX2" fmla="*/ 1000430 w 7644118"/>
              <a:gd name="connsiteY2" fmla="*/ 6365722 h 6405386"/>
              <a:gd name="connsiteX3" fmla="*/ 0 w 7644118"/>
              <a:gd name="connsiteY3" fmla="*/ 6324387 h 6405386"/>
              <a:gd name="connsiteX4" fmla="*/ 12648 w 7644118"/>
              <a:gd name="connsiteY4" fmla="*/ 32372 h 6405386"/>
              <a:gd name="connsiteX5" fmla="*/ 170582 w 7644118"/>
              <a:gd name="connsiteY5" fmla="*/ 32797 h 6405386"/>
              <a:gd name="connsiteX6" fmla="*/ 6443967 w 7644118"/>
              <a:gd name="connsiteY6" fmla="*/ 0 h 6405386"/>
              <a:gd name="connsiteX7" fmla="*/ 7644118 w 7644118"/>
              <a:gd name="connsiteY7" fmla="*/ 30531 h 6405386"/>
              <a:gd name="connsiteX8" fmla="*/ 7572680 w 7644118"/>
              <a:gd name="connsiteY8" fmla="*/ 6274128 h 6405386"/>
              <a:gd name="connsiteX9" fmla="*/ 7406972 w 7644118"/>
              <a:gd name="connsiteY9" fmla="*/ 6402154 h 6405386"/>
              <a:gd name="connsiteX10" fmla="*/ 7154766 w 7644118"/>
              <a:gd name="connsiteY10" fmla="*/ 6405352 h 6405386"/>
              <a:gd name="connsiteX0" fmla="*/ 7167747 w 7657099"/>
              <a:gd name="connsiteY0" fmla="*/ 6405352 h 6405386"/>
              <a:gd name="connsiteX1" fmla="*/ 6578459 w 7657099"/>
              <a:gd name="connsiteY1" fmla="*/ 6396252 h 6405386"/>
              <a:gd name="connsiteX2" fmla="*/ 1013411 w 7657099"/>
              <a:gd name="connsiteY2" fmla="*/ 6365722 h 6405386"/>
              <a:gd name="connsiteX3" fmla="*/ 12981 w 7657099"/>
              <a:gd name="connsiteY3" fmla="*/ 6324387 h 6405386"/>
              <a:gd name="connsiteX4" fmla="*/ 25629 w 7657099"/>
              <a:gd name="connsiteY4" fmla="*/ 32372 h 6405386"/>
              <a:gd name="connsiteX5" fmla="*/ 183563 w 7657099"/>
              <a:gd name="connsiteY5" fmla="*/ 32797 h 6405386"/>
              <a:gd name="connsiteX6" fmla="*/ 6456948 w 7657099"/>
              <a:gd name="connsiteY6" fmla="*/ 0 h 6405386"/>
              <a:gd name="connsiteX7" fmla="*/ 7657099 w 7657099"/>
              <a:gd name="connsiteY7" fmla="*/ 30531 h 6405386"/>
              <a:gd name="connsiteX8" fmla="*/ 7585661 w 7657099"/>
              <a:gd name="connsiteY8" fmla="*/ 6274128 h 6405386"/>
              <a:gd name="connsiteX9" fmla="*/ 7419953 w 7657099"/>
              <a:gd name="connsiteY9" fmla="*/ 6402154 h 6405386"/>
              <a:gd name="connsiteX10" fmla="*/ 7167747 w 7657099"/>
              <a:gd name="connsiteY10" fmla="*/ 6405352 h 6405386"/>
              <a:gd name="connsiteX0" fmla="*/ 7236700 w 7726052"/>
              <a:gd name="connsiteY0" fmla="*/ 6405352 h 6405386"/>
              <a:gd name="connsiteX1" fmla="*/ 6647412 w 7726052"/>
              <a:gd name="connsiteY1" fmla="*/ 6396252 h 6405386"/>
              <a:gd name="connsiteX2" fmla="*/ 1082364 w 7726052"/>
              <a:gd name="connsiteY2" fmla="*/ 6365722 h 6405386"/>
              <a:gd name="connsiteX3" fmla="*/ 6051 w 7726052"/>
              <a:gd name="connsiteY3" fmla="*/ 6324387 h 6405386"/>
              <a:gd name="connsiteX4" fmla="*/ 94582 w 7726052"/>
              <a:gd name="connsiteY4" fmla="*/ 32372 h 6405386"/>
              <a:gd name="connsiteX5" fmla="*/ 252516 w 7726052"/>
              <a:gd name="connsiteY5" fmla="*/ 32797 h 6405386"/>
              <a:gd name="connsiteX6" fmla="*/ 6525901 w 7726052"/>
              <a:gd name="connsiteY6" fmla="*/ 0 h 6405386"/>
              <a:gd name="connsiteX7" fmla="*/ 7726052 w 7726052"/>
              <a:gd name="connsiteY7" fmla="*/ 30531 h 6405386"/>
              <a:gd name="connsiteX8" fmla="*/ 7654614 w 7726052"/>
              <a:gd name="connsiteY8" fmla="*/ 6274128 h 6405386"/>
              <a:gd name="connsiteX9" fmla="*/ 7488906 w 7726052"/>
              <a:gd name="connsiteY9" fmla="*/ 6402154 h 6405386"/>
              <a:gd name="connsiteX10" fmla="*/ 7236700 w 7726052"/>
              <a:gd name="connsiteY10" fmla="*/ 6405352 h 6405386"/>
              <a:gd name="connsiteX0" fmla="*/ 7240058 w 7729410"/>
              <a:gd name="connsiteY0" fmla="*/ 6405352 h 6405386"/>
              <a:gd name="connsiteX1" fmla="*/ 6650770 w 7729410"/>
              <a:gd name="connsiteY1" fmla="*/ 6396252 h 6405386"/>
              <a:gd name="connsiteX2" fmla="*/ 1085722 w 7729410"/>
              <a:gd name="connsiteY2" fmla="*/ 6365722 h 6405386"/>
              <a:gd name="connsiteX3" fmla="*/ 9409 w 7729410"/>
              <a:gd name="connsiteY3" fmla="*/ 6324387 h 6405386"/>
              <a:gd name="connsiteX4" fmla="*/ 47351 w 7729410"/>
              <a:gd name="connsiteY4" fmla="*/ 32372 h 6405386"/>
              <a:gd name="connsiteX5" fmla="*/ 255874 w 7729410"/>
              <a:gd name="connsiteY5" fmla="*/ 32797 h 6405386"/>
              <a:gd name="connsiteX6" fmla="*/ 6529259 w 7729410"/>
              <a:gd name="connsiteY6" fmla="*/ 0 h 6405386"/>
              <a:gd name="connsiteX7" fmla="*/ 7729410 w 7729410"/>
              <a:gd name="connsiteY7" fmla="*/ 30531 h 6405386"/>
              <a:gd name="connsiteX8" fmla="*/ 7657972 w 7729410"/>
              <a:gd name="connsiteY8" fmla="*/ 6274128 h 6405386"/>
              <a:gd name="connsiteX9" fmla="*/ 7492264 w 7729410"/>
              <a:gd name="connsiteY9" fmla="*/ 6402154 h 6405386"/>
              <a:gd name="connsiteX10" fmla="*/ 7240058 w 7729410"/>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9410" h="6405386">
                <a:moveTo>
                  <a:pt x="7240058" y="6405352"/>
                </a:moveTo>
                <a:cubicBezTo>
                  <a:pt x="7065297" y="6404963"/>
                  <a:pt x="6846319" y="6401325"/>
                  <a:pt x="6650770" y="6396252"/>
                </a:cubicBezTo>
                <a:lnTo>
                  <a:pt x="1085722" y="6365722"/>
                </a:lnTo>
                <a:lnTo>
                  <a:pt x="9409" y="6324387"/>
                </a:lnTo>
                <a:cubicBezTo>
                  <a:pt x="-24317" y="4214496"/>
                  <a:pt x="43135" y="2129710"/>
                  <a:pt x="47351" y="32372"/>
                </a:cubicBezTo>
                <a:lnTo>
                  <a:pt x="255874" y="32797"/>
                </a:lnTo>
                <a:lnTo>
                  <a:pt x="6529259" y="0"/>
                </a:lnTo>
                <a:cubicBezTo>
                  <a:pt x="7029322" y="30531"/>
                  <a:pt x="7386510" y="-1"/>
                  <a:pt x="7729410" y="30531"/>
                </a:cubicBezTo>
                <a:cubicBezTo>
                  <a:pt x="7707716" y="2585987"/>
                  <a:pt x="7753223" y="4971471"/>
                  <a:pt x="7657972" y="6274128"/>
                </a:cubicBezTo>
                <a:cubicBezTo>
                  <a:pt x="7649782" y="6434165"/>
                  <a:pt x="7656570" y="6381800"/>
                  <a:pt x="7492264" y="6402154"/>
                </a:cubicBezTo>
                <a:cubicBezTo>
                  <a:pt x="7433854" y="6404650"/>
                  <a:pt x="7344915" y="6405586"/>
                  <a:pt x="724005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3563" name="Freeform: Shape 23562">
            <a:extLst>
              <a:ext uri="{FF2B5EF4-FFF2-40B4-BE49-F238E27FC236}">
                <a16:creationId xmlns:a16="http://schemas.microsoft.com/office/drawing/2014/main" id="{2C673667-46AA-4DF0-A85B-F7D6E52DB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39370" flipH="1" flipV="1">
            <a:off x="617883" y="494868"/>
            <a:ext cx="4036224" cy="2597228"/>
          </a:xfrm>
          <a:custGeom>
            <a:avLst/>
            <a:gdLst>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403600 w 3637280"/>
              <a:gd name="connsiteY39" fmla="*/ 3505200 h 4023360"/>
              <a:gd name="connsiteX40" fmla="*/ 3505200 w 3637280"/>
              <a:gd name="connsiteY40" fmla="*/ 3596640 h 4023360"/>
              <a:gd name="connsiteX41" fmla="*/ 3545840 w 3637280"/>
              <a:gd name="connsiteY41" fmla="*/ 3637280 h 4023360"/>
              <a:gd name="connsiteX42" fmla="*/ 3596640 w 3637280"/>
              <a:gd name="connsiteY42" fmla="*/ 3667760 h 4023360"/>
              <a:gd name="connsiteX43" fmla="*/ 3637280 w 3637280"/>
              <a:gd name="connsiteY43"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45840 w 3637280"/>
              <a:gd name="connsiteY40" fmla="*/ 3637280 h 4023360"/>
              <a:gd name="connsiteX41" fmla="*/ 3596640 w 3637280"/>
              <a:gd name="connsiteY41" fmla="*/ 3667760 h 4023360"/>
              <a:gd name="connsiteX42" fmla="*/ 3637280 w 3637280"/>
              <a:gd name="connsiteY42"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41" fmla="*/ 3637280 w 3637280"/>
              <a:gd name="connsiteY41"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0" fmla="*/ 3637280 w 3820160"/>
              <a:gd name="connsiteY0" fmla="*/ 3352800 h 4023360"/>
              <a:gd name="connsiteX1" fmla="*/ 3606800 w 3820160"/>
              <a:gd name="connsiteY1" fmla="*/ 3403600 h 4023360"/>
              <a:gd name="connsiteX2" fmla="*/ 3556000 w 3820160"/>
              <a:gd name="connsiteY2" fmla="*/ 3474720 h 4023360"/>
              <a:gd name="connsiteX3" fmla="*/ 3535680 w 3820160"/>
              <a:gd name="connsiteY3" fmla="*/ 3505200 h 4023360"/>
              <a:gd name="connsiteX4" fmla="*/ 3515360 w 3820160"/>
              <a:gd name="connsiteY4" fmla="*/ 3525520 h 4023360"/>
              <a:gd name="connsiteX5" fmla="*/ 3474720 w 3820160"/>
              <a:gd name="connsiteY5" fmla="*/ 3576320 h 4023360"/>
              <a:gd name="connsiteX6" fmla="*/ 3230880 w 3820160"/>
              <a:gd name="connsiteY6" fmla="*/ 3749040 h 4023360"/>
              <a:gd name="connsiteX7" fmla="*/ 2763520 w 3820160"/>
              <a:gd name="connsiteY7" fmla="*/ 3931920 h 4023360"/>
              <a:gd name="connsiteX8" fmla="*/ 2407920 w 3820160"/>
              <a:gd name="connsiteY8" fmla="*/ 4013200 h 4023360"/>
              <a:gd name="connsiteX9" fmla="*/ 2204720 w 3820160"/>
              <a:gd name="connsiteY9" fmla="*/ 4023360 h 4023360"/>
              <a:gd name="connsiteX10" fmla="*/ 1869440 w 3820160"/>
              <a:gd name="connsiteY10" fmla="*/ 4013200 h 4023360"/>
              <a:gd name="connsiteX11" fmla="*/ 1483360 w 3820160"/>
              <a:gd name="connsiteY11" fmla="*/ 3942080 h 4023360"/>
              <a:gd name="connsiteX12" fmla="*/ 1259840 w 3820160"/>
              <a:gd name="connsiteY12" fmla="*/ 3870960 h 4023360"/>
              <a:gd name="connsiteX13" fmla="*/ 1056640 w 3820160"/>
              <a:gd name="connsiteY13" fmla="*/ 3779520 h 4023360"/>
              <a:gd name="connsiteX14" fmla="*/ 792480 w 3820160"/>
              <a:gd name="connsiteY14" fmla="*/ 3616960 h 4023360"/>
              <a:gd name="connsiteX15" fmla="*/ 355600 w 3820160"/>
              <a:gd name="connsiteY15" fmla="*/ 3017520 h 4023360"/>
              <a:gd name="connsiteX16" fmla="*/ 152400 w 3820160"/>
              <a:gd name="connsiteY16" fmla="*/ 2611120 h 4023360"/>
              <a:gd name="connsiteX17" fmla="*/ 30480 w 3820160"/>
              <a:gd name="connsiteY17" fmla="*/ 2204720 h 4023360"/>
              <a:gd name="connsiteX18" fmla="*/ 0 w 3820160"/>
              <a:gd name="connsiteY18" fmla="*/ 1981200 h 4023360"/>
              <a:gd name="connsiteX19" fmla="*/ 71120 w 3820160"/>
              <a:gd name="connsiteY19" fmla="*/ 1158240 h 4023360"/>
              <a:gd name="connsiteX20" fmla="*/ 132080 w 3820160"/>
              <a:gd name="connsiteY20" fmla="*/ 975360 h 4023360"/>
              <a:gd name="connsiteX21" fmla="*/ 294640 w 3820160"/>
              <a:gd name="connsiteY21" fmla="*/ 690880 h 4023360"/>
              <a:gd name="connsiteX22" fmla="*/ 751840 w 3820160"/>
              <a:gd name="connsiteY22" fmla="*/ 254000 h 4023360"/>
              <a:gd name="connsiteX23" fmla="*/ 1127760 w 3820160"/>
              <a:gd name="connsiteY23" fmla="*/ 71120 h 4023360"/>
              <a:gd name="connsiteX24" fmla="*/ 1432560 w 3820160"/>
              <a:gd name="connsiteY24" fmla="*/ 10160 h 4023360"/>
              <a:gd name="connsiteX25" fmla="*/ 1625600 w 3820160"/>
              <a:gd name="connsiteY25" fmla="*/ 0 h 4023360"/>
              <a:gd name="connsiteX26" fmla="*/ 2174240 w 3820160"/>
              <a:gd name="connsiteY26" fmla="*/ 20320 h 4023360"/>
              <a:gd name="connsiteX27" fmla="*/ 2407920 w 3820160"/>
              <a:gd name="connsiteY27" fmla="*/ 101600 h 4023360"/>
              <a:gd name="connsiteX28" fmla="*/ 2580640 w 3820160"/>
              <a:gd name="connsiteY28" fmla="*/ 223520 h 4023360"/>
              <a:gd name="connsiteX29" fmla="*/ 2794000 w 3820160"/>
              <a:gd name="connsiteY29" fmla="*/ 599440 h 4023360"/>
              <a:gd name="connsiteX30" fmla="*/ 2885440 w 3820160"/>
              <a:gd name="connsiteY30" fmla="*/ 853440 h 4023360"/>
              <a:gd name="connsiteX31" fmla="*/ 3007360 w 3820160"/>
              <a:gd name="connsiteY31" fmla="*/ 1361440 h 4023360"/>
              <a:gd name="connsiteX32" fmla="*/ 3078480 w 3820160"/>
              <a:gd name="connsiteY32" fmla="*/ 1899920 h 4023360"/>
              <a:gd name="connsiteX33" fmla="*/ 3078480 w 3820160"/>
              <a:gd name="connsiteY33" fmla="*/ 2570480 h 4023360"/>
              <a:gd name="connsiteX34" fmla="*/ 3037840 w 3820160"/>
              <a:gd name="connsiteY34" fmla="*/ 2844800 h 4023360"/>
              <a:gd name="connsiteX35" fmla="*/ 3017520 w 3820160"/>
              <a:gd name="connsiteY35" fmla="*/ 2926080 h 4023360"/>
              <a:gd name="connsiteX36" fmla="*/ 2997200 w 3820160"/>
              <a:gd name="connsiteY36" fmla="*/ 2966720 h 4023360"/>
              <a:gd name="connsiteX37" fmla="*/ 3068320 w 3820160"/>
              <a:gd name="connsiteY37" fmla="*/ 3098800 h 4023360"/>
              <a:gd name="connsiteX38" fmla="*/ 3108960 w 3820160"/>
              <a:gd name="connsiteY38" fmla="*/ 3169920 h 4023360"/>
              <a:gd name="connsiteX39" fmla="*/ 3820160 w 3820160"/>
              <a:gd name="connsiteY39" fmla="*/ 3078480 h 4023360"/>
              <a:gd name="connsiteX0" fmla="*/ 3606800 w 3820160"/>
              <a:gd name="connsiteY0" fmla="*/ 3403600 h 4023360"/>
              <a:gd name="connsiteX1" fmla="*/ 3556000 w 3820160"/>
              <a:gd name="connsiteY1" fmla="*/ 3474720 h 4023360"/>
              <a:gd name="connsiteX2" fmla="*/ 3535680 w 3820160"/>
              <a:gd name="connsiteY2" fmla="*/ 3505200 h 4023360"/>
              <a:gd name="connsiteX3" fmla="*/ 3515360 w 3820160"/>
              <a:gd name="connsiteY3" fmla="*/ 3525520 h 4023360"/>
              <a:gd name="connsiteX4" fmla="*/ 3474720 w 3820160"/>
              <a:gd name="connsiteY4" fmla="*/ 3576320 h 4023360"/>
              <a:gd name="connsiteX5" fmla="*/ 3230880 w 3820160"/>
              <a:gd name="connsiteY5" fmla="*/ 3749040 h 4023360"/>
              <a:gd name="connsiteX6" fmla="*/ 2763520 w 3820160"/>
              <a:gd name="connsiteY6" fmla="*/ 3931920 h 4023360"/>
              <a:gd name="connsiteX7" fmla="*/ 2407920 w 3820160"/>
              <a:gd name="connsiteY7" fmla="*/ 4013200 h 4023360"/>
              <a:gd name="connsiteX8" fmla="*/ 2204720 w 3820160"/>
              <a:gd name="connsiteY8" fmla="*/ 4023360 h 4023360"/>
              <a:gd name="connsiteX9" fmla="*/ 1869440 w 3820160"/>
              <a:gd name="connsiteY9" fmla="*/ 4013200 h 4023360"/>
              <a:gd name="connsiteX10" fmla="*/ 1483360 w 3820160"/>
              <a:gd name="connsiteY10" fmla="*/ 3942080 h 4023360"/>
              <a:gd name="connsiteX11" fmla="*/ 1259840 w 3820160"/>
              <a:gd name="connsiteY11" fmla="*/ 3870960 h 4023360"/>
              <a:gd name="connsiteX12" fmla="*/ 1056640 w 3820160"/>
              <a:gd name="connsiteY12" fmla="*/ 3779520 h 4023360"/>
              <a:gd name="connsiteX13" fmla="*/ 792480 w 3820160"/>
              <a:gd name="connsiteY13" fmla="*/ 3616960 h 4023360"/>
              <a:gd name="connsiteX14" fmla="*/ 355600 w 3820160"/>
              <a:gd name="connsiteY14" fmla="*/ 3017520 h 4023360"/>
              <a:gd name="connsiteX15" fmla="*/ 152400 w 3820160"/>
              <a:gd name="connsiteY15" fmla="*/ 2611120 h 4023360"/>
              <a:gd name="connsiteX16" fmla="*/ 30480 w 3820160"/>
              <a:gd name="connsiteY16" fmla="*/ 2204720 h 4023360"/>
              <a:gd name="connsiteX17" fmla="*/ 0 w 3820160"/>
              <a:gd name="connsiteY17" fmla="*/ 1981200 h 4023360"/>
              <a:gd name="connsiteX18" fmla="*/ 71120 w 3820160"/>
              <a:gd name="connsiteY18" fmla="*/ 1158240 h 4023360"/>
              <a:gd name="connsiteX19" fmla="*/ 132080 w 3820160"/>
              <a:gd name="connsiteY19" fmla="*/ 975360 h 4023360"/>
              <a:gd name="connsiteX20" fmla="*/ 294640 w 3820160"/>
              <a:gd name="connsiteY20" fmla="*/ 690880 h 4023360"/>
              <a:gd name="connsiteX21" fmla="*/ 751840 w 3820160"/>
              <a:gd name="connsiteY21" fmla="*/ 254000 h 4023360"/>
              <a:gd name="connsiteX22" fmla="*/ 1127760 w 3820160"/>
              <a:gd name="connsiteY22" fmla="*/ 71120 h 4023360"/>
              <a:gd name="connsiteX23" fmla="*/ 1432560 w 3820160"/>
              <a:gd name="connsiteY23" fmla="*/ 10160 h 4023360"/>
              <a:gd name="connsiteX24" fmla="*/ 1625600 w 3820160"/>
              <a:gd name="connsiteY24" fmla="*/ 0 h 4023360"/>
              <a:gd name="connsiteX25" fmla="*/ 2174240 w 3820160"/>
              <a:gd name="connsiteY25" fmla="*/ 20320 h 4023360"/>
              <a:gd name="connsiteX26" fmla="*/ 2407920 w 3820160"/>
              <a:gd name="connsiteY26" fmla="*/ 101600 h 4023360"/>
              <a:gd name="connsiteX27" fmla="*/ 2580640 w 3820160"/>
              <a:gd name="connsiteY27" fmla="*/ 223520 h 4023360"/>
              <a:gd name="connsiteX28" fmla="*/ 2794000 w 3820160"/>
              <a:gd name="connsiteY28" fmla="*/ 599440 h 4023360"/>
              <a:gd name="connsiteX29" fmla="*/ 2885440 w 3820160"/>
              <a:gd name="connsiteY29" fmla="*/ 853440 h 4023360"/>
              <a:gd name="connsiteX30" fmla="*/ 3007360 w 3820160"/>
              <a:gd name="connsiteY30" fmla="*/ 1361440 h 4023360"/>
              <a:gd name="connsiteX31" fmla="*/ 3078480 w 3820160"/>
              <a:gd name="connsiteY31" fmla="*/ 1899920 h 4023360"/>
              <a:gd name="connsiteX32" fmla="*/ 3078480 w 3820160"/>
              <a:gd name="connsiteY32" fmla="*/ 2570480 h 4023360"/>
              <a:gd name="connsiteX33" fmla="*/ 3037840 w 3820160"/>
              <a:gd name="connsiteY33" fmla="*/ 2844800 h 4023360"/>
              <a:gd name="connsiteX34" fmla="*/ 3017520 w 3820160"/>
              <a:gd name="connsiteY34" fmla="*/ 2926080 h 4023360"/>
              <a:gd name="connsiteX35" fmla="*/ 2997200 w 3820160"/>
              <a:gd name="connsiteY35" fmla="*/ 2966720 h 4023360"/>
              <a:gd name="connsiteX36" fmla="*/ 3068320 w 3820160"/>
              <a:gd name="connsiteY36" fmla="*/ 3098800 h 4023360"/>
              <a:gd name="connsiteX37" fmla="*/ 3108960 w 3820160"/>
              <a:gd name="connsiteY37" fmla="*/ 3169920 h 4023360"/>
              <a:gd name="connsiteX38" fmla="*/ 3820160 w 3820160"/>
              <a:gd name="connsiteY38" fmla="*/ 3078480 h 4023360"/>
              <a:gd name="connsiteX0" fmla="*/ 3556000 w 3820160"/>
              <a:gd name="connsiteY0" fmla="*/ 3474720 h 4023360"/>
              <a:gd name="connsiteX1" fmla="*/ 3535680 w 3820160"/>
              <a:gd name="connsiteY1" fmla="*/ 3505200 h 4023360"/>
              <a:gd name="connsiteX2" fmla="*/ 3515360 w 3820160"/>
              <a:gd name="connsiteY2" fmla="*/ 3525520 h 4023360"/>
              <a:gd name="connsiteX3" fmla="*/ 3474720 w 3820160"/>
              <a:gd name="connsiteY3" fmla="*/ 3576320 h 4023360"/>
              <a:gd name="connsiteX4" fmla="*/ 3230880 w 3820160"/>
              <a:gd name="connsiteY4" fmla="*/ 3749040 h 4023360"/>
              <a:gd name="connsiteX5" fmla="*/ 2763520 w 3820160"/>
              <a:gd name="connsiteY5" fmla="*/ 3931920 h 4023360"/>
              <a:gd name="connsiteX6" fmla="*/ 2407920 w 3820160"/>
              <a:gd name="connsiteY6" fmla="*/ 4013200 h 4023360"/>
              <a:gd name="connsiteX7" fmla="*/ 2204720 w 3820160"/>
              <a:gd name="connsiteY7" fmla="*/ 4023360 h 4023360"/>
              <a:gd name="connsiteX8" fmla="*/ 1869440 w 3820160"/>
              <a:gd name="connsiteY8" fmla="*/ 4013200 h 4023360"/>
              <a:gd name="connsiteX9" fmla="*/ 1483360 w 3820160"/>
              <a:gd name="connsiteY9" fmla="*/ 3942080 h 4023360"/>
              <a:gd name="connsiteX10" fmla="*/ 1259840 w 3820160"/>
              <a:gd name="connsiteY10" fmla="*/ 3870960 h 4023360"/>
              <a:gd name="connsiteX11" fmla="*/ 1056640 w 3820160"/>
              <a:gd name="connsiteY11" fmla="*/ 3779520 h 4023360"/>
              <a:gd name="connsiteX12" fmla="*/ 792480 w 3820160"/>
              <a:gd name="connsiteY12" fmla="*/ 3616960 h 4023360"/>
              <a:gd name="connsiteX13" fmla="*/ 355600 w 3820160"/>
              <a:gd name="connsiteY13" fmla="*/ 3017520 h 4023360"/>
              <a:gd name="connsiteX14" fmla="*/ 152400 w 3820160"/>
              <a:gd name="connsiteY14" fmla="*/ 2611120 h 4023360"/>
              <a:gd name="connsiteX15" fmla="*/ 30480 w 3820160"/>
              <a:gd name="connsiteY15" fmla="*/ 2204720 h 4023360"/>
              <a:gd name="connsiteX16" fmla="*/ 0 w 3820160"/>
              <a:gd name="connsiteY16" fmla="*/ 1981200 h 4023360"/>
              <a:gd name="connsiteX17" fmla="*/ 71120 w 3820160"/>
              <a:gd name="connsiteY17" fmla="*/ 1158240 h 4023360"/>
              <a:gd name="connsiteX18" fmla="*/ 132080 w 3820160"/>
              <a:gd name="connsiteY18" fmla="*/ 975360 h 4023360"/>
              <a:gd name="connsiteX19" fmla="*/ 294640 w 3820160"/>
              <a:gd name="connsiteY19" fmla="*/ 690880 h 4023360"/>
              <a:gd name="connsiteX20" fmla="*/ 751840 w 3820160"/>
              <a:gd name="connsiteY20" fmla="*/ 254000 h 4023360"/>
              <a:gd name="connsiteX21" fmla="*/ 1127760 w 3820160"/>
              <a:gd name="connsiteY21" fmla="*/ 71120 h 4023360"/>
              <a:gd name="connsiteX22" fmla="*/ 1432560 w 3820160"/>
              <a:gd name="connsiteY22" fmla="*/ 10160 h 4023360"/>
              <a:gd name="connsiteX23" fmla="*/ 1625600 w 3820160"/>
              <a:gd name="connsiteY23" fmla="*/ 0 h 4023360"/>
              <a:gd name="connsiteX24" fmla="*/ 2174240 w 3820160"/>
              <a:gd name="connsiteY24" fmla="*/ 20320 h 4023360"/>
              <a:gd name="connsiteX25" fmla="*/ 2407920 w 3820160"/>
              <a:gd name="connsiteY25" fmla="*/ 101600 h 4023360"/>
              <a:gd name="connsiteX26" fmla="*/ 2580640 w 3820160"/>
              <a:gd name="connsiteY26" fmla="*/ 223520 h 4023360"/>
              <a:gd name="connsiteX27" fmla="*/ 2794000 w 3820160"/>
              <a:gd name="connsiteY27" fmla="*/ 599440 h 4023360"/>
              <a:gd name="connsiteX28" fmla="*/ 2885440 w 3820160"/>
              <a:gd name="connsiteY28" fmla="*/ 853440 h 4023360"/>
              <a:gd name="connsiteX29" fmla="*/ 3007360 w 3820160"/>
              <a:gd name="connsiteY29" fmla="*/ 1361440 h 4023360"/>
              <a:gd name="connsiteX30" fmla="*/ 3078480 w 3820160"/>
              <a:gd name="connsiteY30" fmla="*/ 1899920 h 4023360"/>
              <a:gd name="connsiteX31" fmla="*/ 3078480 w 3820160"/>
              <a:gd name="connsiteY31" fmla="*/ 2570480 h 4023360"/>
              <a:gd name="connsiteX32" fmla="*/ 3037840 w 3820160"/>
              <a:gd name="connsiteY32" fmla="*/ 2844800 h 4023360"/>
              <a:gd name="connsiteX33" fmla="*/ 3017520 w 3820160"/>
              <a:gd name="connsiteY33" fmla="*/ 2926080 h 4023360"/>
              <a:gd name="connsiteX34" fmla="*/ 2997200 w 3820160"/>
              <a:gd name="connsiteY34" fmla="*/ 2966720 h 4023360"/>
              <a:gd name="connsiteX35" fmla="*/ 3068320 w 3820160"/>
              <a:gd name="connsiteY35" fmla="*/ 3098800 h 4023360"/>
              <a:gd name="connsiteX36" fmla="*/ 3108960 w 3820160"/>
              <a:gd name="connsiteY36" fmla="*/ 3169920 h 4023360"/>
              <a:gd name="connsiteX37" fmla="*/ 3820160 w 3820160"/>
              <a:gd name="connsiteY37" fmla="*/ 3078480 h 4023360"/>
              <a:gd name="connsiteX0" fmla="*/ 3535680 w 3820160"/>
              <a:gd name="connsiteY0" fmla="*/ 3505200 h 4023360"/>
              <a:gd name="connsiteX1" fmla="*/ 3515360 w 3820160"/>
              <a:gd name="connsiteY1" fmla="*/ 3525520 h 4023360"/>
              <a:gd name="connsiteX2" fmla="*/ 3474720 w 3820160"/>
              <a:gd name="connsiteY2" fmla="*/ 3576320 h 4023360"/>
              <a:gd name="connsiteX3" fmla="*/ 3230880 w 3820160"/>
              <a:gd name="connsiteY3" fmla="*/ 3749040 h 4023360"/>
              <a:gd name="connsiteX4" fmla="*/ 2763520 w 3820160"/>
              <a:gd name="connsiteY4" fmla="*/ 3931920 h 4023360"/>
              <a:gd name="connsiteX5" fmla="*/ 2407920 w 3820160"/>
              <a:gd name="connsiteY5" fmla="*/ 4013200 h 4023360"/>
              <a:gd name="connsiteX6" fmla="*/ 2204720 w 3820160"/>
              <a:gd name="connsiteY6" fmla="*/ 4023360 h 4023360"/>
              <a:gd name="connsiteX7" fmla="*/ 1869440 w 3820160"/>
              <a:gd name="connsiteY7" fmla="*/ 4013200 h 4023360"/>
              <a:gd name="connsiteX8" fmla="*/ 1483360 w 3820160"/>
              <a:gd name="connsiteY8" fmla="*/ 3942080 h 4023360"/>
              <a:gd name="connsiteX9" fmla="*/ 1259840 w 3820160"/>
              <a:gd name="connsiteY9" fmla="*/ 3870960 h 4023360"/>
              <a:gd name="connsiteX10" fmla="*/ 1056640 w 3820160"/>
              <a:gd name="connsiteY10" fmla="*/ 3779520 h 4023360"/>
              <a:gd name="connsiteX11" fmla="*/ 792480 w 3820160"/>
              <a:gd name="connsiteY11" fmla="*/ 3616960 h 4023360"/>
              <a:gd name="connsiteX12" fmla="*/ 355600 w 3820160"/>
              <a:gd name="connsiteY12" fmla="*/ 3017520 h 4023360"/>
              <a:gd name="connsiteX13" fmla="*/ 152400 w 3820160"/>
              <a:gd name="connsiteY13" fmla="*/ 2611120 h 4023360"/>
              <a:gd name="connsiteX14" fmla="*/ 30480 w 3820160"/>
              <a:gd name="connsiteY14" fmla="*/ 2204720 h 4023360"/>
              <a:gd name="connsiteX15" fmla="*/ 0 w 3820160"/>
              <a:gd name="connsiteY15" fmla="*/ 1981200 h 4023360"/>
              <a:gd name="connsiteX16" fmla="*/ 71120 w 3820160"/>
              <a:gd name="connsiteY16" fmla="*/ 1158240 h 4023360"/>
              <a:gd name="connsiteX17" fmla="*/ 132080 w 3820160"/>
              <a:gd name="connsiteY17" fmla="*/ 975360 h 4023360"/>
              <a:gd name="connsiteX18" fmla="*/ 294640 w 3820160"/>
              <a:gd name="connsiteY18" fmla="*/ 690880 h 4023360"/>
              <a:gd name="connsiteX19" fmla="*/ 751840 w 3820160"/>
              <a:gd name="connsiteY19" fmla="*/ 254000 h 4023360"/>
              <a:gd name="connsiteX20" fmla="*/ 1127760 w 3820160"/>
              <a:gd name="connsiteY20" fmla="*/ 71120 h 4023360"/>
              <a:gd name="connsiteX21" fmla="*/ 1432560 w 3820160"/>
              <a:gd name="connsiteY21" fmla="*/ 10160 h 4023360"/>
              <a:gd name="connsiteX22" fmla="*/ 1625600 w 3820160"/>
              <a:gd name="connsiteY22" fmla="*/ 0 h 4023360"/>
              <a:gd name="connsiteX23" fmla="*/ 2174240 w 3820160"/>
              <a:gd name="connsiteY23" fmla="*/ 20320 h 4023360"/>
              <a:gd name="connsiteX24" fmla="*/ 2407920 w 3820160"/>
              <a:gd name="connsiteY24" fmla="*/ 101600 h 4023360"/>
              <a:gd name="connsiteX25" fmla="*/ 2580640 w 3820160"/>
              <a:gd name="connsiteY25" fmla="*/ 223520 h 4023360"/>
              <a:gd name="connsiteX26" fmla="*/ 2794000 w 3820160"/>
              <a:gd name="connsiteY26" fmla="*/ 599440 h 4023360"/>
              <a:gd name="connsiteX27" fmla="*/ 2885440 w 3820160"/>
              <a:gd name="connsiteY27" fmla="*/ 853440 h 4023360"/>
              <a:gd name="connsiteX28" fmla="*/ 3007360 w 3820160"/>
              <a:gd name="connsiteY28" fmla="*/ 1361440 h 4023360"/>
              <a:gd name="connsiteX29" fmla="*/ 3078480 w 3820160"/>
              <a:gd name="connsiteY29" fmla="*/ 1899920 h 4023360"/>
              <a:gd name="connsiteX30" fmla="*/ 3078480 w 3820160"/>
              <a:gd name="connsiteY30" fmla="*/ 2570480 h 4023360"/>
              <a:gd name="connsiteX31" fmla="*/ 3037840 w 3820160"/>
              <a:gd name="connsiteY31" fmla="*/ 2844800 h 4023360"/>
              <a:gd name="connsiteX32" fmla="*/ 3017520 w 3820160"/>
              <a:gd name="connsiteY32" fmla="*/ 2926080 h 4023360"/>
              <a:gd name="connsiteX33" fmla="*/ 2997200 w 3820160"/>
              <a:gd name="connsiteY33" fmla="*/ 2966720 h 4023360"/>
              <a:gd name="connsiteX34" fmla="*/ 3068320 w 3820160"/>
              <a:gd name="connsiteY34" fmla="*/ 3098800 h 4023360"/>
              <a:gd name="connsiteX35" fmla="*/ 3108960 w 3820160"/>
              <a:gd name="connsiteY35" fmla="*/ 3169920 h 4023360"/>
              <a:gd name="connsiteX36" fmla="*/ 3820160 w 3820160"/>
              <a:gd name="connsiteY36" fmla="*/ 3078480 h 4023360"/>
              <a:gd name="connsiteX0" fmla="*/ 3535680 w 3820160"/>
              <a:gd name="connsiteY0" fmla="*/ 350520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20160"/>
              <a:gd name="connsiteY0" fmla="*/ 327152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261360 w 3810000"/>
              <a:gd name="connsiteY27" fmla="*/ 129032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786592 w 3810000"/>
              <a:gd name="connsiteY33" fmla="*/ 3236276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09999 w 3810000"/>
              <a:gd name="connsiteY33"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108960 w 3810000"/>
              <a:gd name="connsiteY31" fmla="*/ 3169920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436071 w 3810000"/>
              <a:gd name="connsiteY28" fmla="*/ 2265991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359674 w 3810000"/>
              <a:gd name="connsiteY26" fmla="*/ 1222849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3001978 w 3810000"/>
              <a:gd name="connsiteY24" fmla="*/ 421964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407920 w 3810000"/>
              <a:gd name="connsiteY22" fmla="*/ 101600 h 4023360"/>
              <a:gd name="connsiteX23" fmla="*/ 3001978 w 3810000"/>
              <a:gd name="connsiteY23" fmla="*/ 421964 h 4023360"/>
              <a:gd name="connsiteX24" fmla="*/ 3359674 w 3810000"/>
              <a:gd name="connsiteY24" fmla="*/ 1222849 h 4023360"/>
              <a:gd name="connsiteX25" fmla="*/ 3436071 w 3810000"/>
              <a:gd name="connsiteY25" fmla="*/ 2265991 h 4023360"/>
              <a:gd name="connsiteX26" fmla="*/ 3373317 w 3810000"/>
              <a:gd name="connsiteY26" fmla="*/ 2711759 h 4023360"/>
              <a:gd name="connsiteX27" fmla="*/ 3306183 w 3810000"/>
              <a:gd name="connsiteY27" fmla="*/ 2962752 h 4023360"/>
              <a:gd name="connsiteX28" fmla="*/ 3277496 w 3810000"/>
              <a:gd name="connsiteY28" fmla="*/ 3058791 h 4023360"/>
              <a:gd name="connsiteX29" fmla="*/ 3809999 w 3810000"/>
              <a:gd name="connsiteY29" fmla="*/ 3287872 h 4023360"/>
              <a:gd name="connsiteX0" fmla="*/ 3810000 w 3810000"/>
              <a:gd name="connsiteY0" fmla="*/ 3272025 h 4023865"/>
              <a:gd name="connsiteX1" fmla="*/ 3474720 w 3810000"/>
              <a:gd name="connsiteY1" fmla="*/ 3576825 h 4023865"/>
              <a:gd name="connsiteX2" fmla="*/ 3230880 w 3810000"/>
              <a:gd name="connsiteY2" fmla="*/ 3749545 h 4023865"/>
              <a:gd name="connsiteX3" fmla="*/ 2763520 w 3810000"/>
              <a:gd name="connsiteY3" fmla="*/ 3932425 h 4023865"/>
              <a:gd name="connsiteX4" fmla="*/ 2407920 w 3810000"/>
              <a:gd name="connsiteY4" fmla="*/ 4013705 h 4023865"/>
              <a:gd name="connsiteX5" fmla="*/ 2204720 w 3810000"/>
              <a:gd name="connsiteY5" fmla="*/ 4023865 h 4023865"/>
              <a:gd name="connsiteX6" fmla="*/ 1869440 w 3810000"/>
              <a:gd name="connsiteY6" fmla="*/ 4013705 h 4023865"/>
              <a:gd name="connsiteX7" fmla="*/ 1483360 w 3810000"/>
              <a:gd name="connsiteY7" fmla="*/ 3942585 h 4023865"/>
              <a:gd name="connsiteX8" fmla="*/ 1259840 w 3810000"/>
              <a:gd name="connsiteY8" fmla="*/ 3871465 h 4023865"/>
              <a:gd name="connsiteX9" fmla="*/ 1056640 w 3810000"/>
              <a:gd name="connsiteY9" fmla="*/ 3780025 h 4023865"/>
              <a:gd name="connsiteX10" fmla="*/ 792480 w 3810000"/>
              <a:gd name="connsiteY10" fmla="*/ 3617465 h 4023865"/>
              <a:gd name="connsiteX11" fmla="*/ 355600 w 3810000"/>
              <a:gd name="connsiteY11" fmla="*/ 3018025 h 4023865"/>
              <a:gd name="connsiteX12" fmla="*/ 152400 w 3810000"/>
              <a:gd name="connsiteY12" fmla="*/ 2611625 h 4023865"/>
              <a:gd name="connsiteX13" fmla="*/ 30480 w 3810000"/>
              <a:gd name="connsiteY13" fmla="*/ 2205225 h 4023865"/>
              <a:gd name="connsiteX14" fmla="*/ 0 w 3810000"/>
              <a:gd name="connsiteY14" fmla="*/ 1981705 h 4023865"/>
              <a:gd name="connsiteX15" fmla="*/ 71120 w 3810000"/>
              <a:gd name="connsiteY15" fmla="*/ 1158745 h 4023865"/>
              <a:gd name="connsiteX16" fmla="*/ 132080 w 3810000"/>
              <a:gd name="connsiteY16" fmla="*/ 975865 h 4023865"/>
              <a:gd name="connsiteX17" fmla="*/ 294640 w 3810000"/>
              <a:gd name="connsiteY17" fmla="*/ 691385 h 4023865"/>
              <a:gd name="connsiteX18" fmla="*/ 751840 w 3810000"/>
              <a:gd name="connsiteY18" fmla="*/ 254505 h 4023865"/>
              <a:gd name="connsiteX19" fmla="*/ 1127760 w 3810000"/>
              <a:gd name="connsiteY19" fmla="*/ 71625 h 4023865"/>
              <a:gd name="connsiteX20" fmla="*/ 1625600 w 3810000"/>
              <a:gd name="connsiteY20" fmla="*/ 505 h 4023865"/>
              <a:gd name="connsiteX21" fmla="*/ 2407920 w 3810000"/>
              <a:gd name="connsiteY21" fmla="*/ 102105 h 4023865"/>
              <a:gd name="connsiteX22" fmla="*/ 3001978 w 3810000"/>
              <a:gd name="connsiteY22" fmla="*/ 422469 h 4023865"/>
              <a:gd name="connsiteX23" fmla="*/ 3359674 w 3810000"/>
              <a:gd name="connsiteY23" fmla="*/ 1223354 h 4023865"/>
              <a:gd name="connsiteX24" fmla="*/ 3436071 w 3810000"/>
              <a:gd name="connsiteY24" fmla="*/ 2266496 h 4023865"/>
              <a:gd name="connsiteX25" fmla="*/ 3373317 w 3810000"/>
              <a:gd name="connsiteY25" fmla="*/ 2712264 h 4023865"/>
              <a:gd name="connsiteX26" fmla="*/ 3306183 w 3810000"/>
              <a:gd name="connsiteY26" fmla="*/ 2963257 h 4023865"/>
              <a:gd name="connsiteX27" fmla="*/ 3277496 w 3810000"/>
              <a:gd name="connsiteY27" fmla="*/ 3059296 h 4023865"/>
              <a:gd name="connsiteX28" fmla="*/ 3809999 w 3810000"/>
              <a:gd name="connsiteY28" fmla="*/ 3288377 h 4023865"/>
              <a:gd name="connsiteX0" fmla="*/ 3810000 w 3810000"/>
              <a:gd name="connsiteY0" fmla="*/ 3281919 h 4033759"/>
              <a:gd name="connsiteX1" fmla="*/ 3474720 w 3810000"/>
              <a:gd name="connsiteY1" fmla="*/ 3586719 h 4033759"/>
              <a:gd name="connsiteX2" fmla="*/ 3230880 w 3810000"/>
              <a:gd name="connsiteY2" fmla="*/ 3759439 h 4033759"/>
              <a:gd name="connsiteX3" fmla="*/ 2763520 w 3810000"/>
              <a:gd name="connsiteY3" fmla="*/ 3942319 h 4033759"/>
              <a:gd name="connsiteX4" fmla="*/ 2407920 w 3810000"/>
              <a:gd name="connsiteY4" fmla="*/ 4023599 h 4033759"/>
              <a:gd name="connsiteX5" fmla="*/ 2204720 w 3810000"/>
              <a:gd name="connsiteY5" fmla="*/ 4033759 h 4033759"/>
              <a:gd name="connsiteX6" fmla="*/ 1869440 w 3810000"/>
              <a:gd name="connsiteY6" fmla="*/ 4023599 h 4033759"/>
              <a:gd name="connsiteX7" fmla="*/ 1483360 w 3810000"/>
              <a:gd name="connsiteY7" fmla="*/ 3952479 h 4033759"/>
              <a:gd name="connsiteX8" fmla="*/ 1259840 w 3810000"/>
              <a:gd name="connsiteY8" fmla="*/ 3881359 h 4033759"/>
              <a:gd name="connsiteX9" fmla="*/ 1056640 w 3810000"/>
              <a:gd name="connsiteY9" fmla="*/ 3789919 h 4033759"/>
              <a:gd name="connsiteX10" fmla="*/ 792480 w 3810000"/>
              <a:gd name="connsiteY10" fmla="*/ 3627359 h 4033759"/>
              <a:gd name="connsiteX11" fmla="*/ 355600 w 3810000"/>
              <a:gd name="connsiteY11" fmla="*/ 3027919 h 4033759"/>
              <a:gd name="connsiteX12" fmla="*/ 152400 w 3810000"/>
              <a:gd name="connsiteY12" fmla="*/ 2621519 h 4033759"/>
              <a:gd name="connsiteX13" fmla="*/ 30480 w 3810000"/>
              <a:gd name="connsiteY13" fmla="*/ 2215119 h 4033759"/>
              <a:gd name="connsiteX14" fmla="*/ 0 w 3810000"/>
              <a:gd name="connsiteY14" fmla="*/ 1991599 h 4033759"/>
              <a:gd name="connsiteX15" fmla="*/ 71120 w 3810000"/>
              <a:gd name="connsiteY15" fmla="*/ 1168639 h 4033759"/>
              <a:gd name="connsiteX16" fmla="*/ 132080 w 3810000"/>
              <a:gd name="connsiteY16" fmla="*/ 985759 h 4033759"/>
              <a:gd name="connsiteX17" fmla="*/ 294640 w 3810000"/>
              <a:gd name="connsiteY17" fmla="*/ 701279 h 4033759"/>
              <a:gd name="connsiteX18" fmla="*/ 1127760 w 3810000"/>
              <a:gd name="connsiteY18" fmla="*/ 81519 h 4033759"/>
              <a:gd name="connsiteX19" fmla="*/ 1625600 w 3810000"/>
              <a:gd name="connsiteY19" fmla="*/ 10399 h 4033759"/>
              <a:gd name="connsiteX20" fmla="*/ 2407920 w 3810000"/>
              <a:gd name="connsiteY20" fmla="*/ 111999 h 4033759"/>
              <a:gd name="connsiteX21" fmla="*/ 3001978 w 3810000"/>
              <a:gd name="connsiteY21" fmla="*/ 432363 h 4033759"/>
              <a:gd name="connsiteX22" fmla="*/ 3359674 w 3810000"/>
              <a:gd name="connsiteY22" fmla="*/ 1233248 h 4033759"/>
              <a:gd name="connsiteX23" fmla="*/ 3436071 w 3810000"/>
              <a:gd name="connsiteY23" fmla="*/ 2276390 h 4033759"/>
              <a:gd name="connsiteX24" fmla="*/ 3373317 w 3810000"/>
              <a:gd name="connsiteY24" fmla="*/ 2722158 h 4033759"/>
              <a:gd name="connsiteX25" fmla="*/ 3306183 w 3810000"/>
              <a:gd name="connsiteY25" fmla="*/ 2973151 h 4033759"/>
              <a:gd name="connsiteX26" fmla="*/ 3277496 w 3810000"/>
              <a:gd name="connsiteY26" fmla="*/ 3069190 h 4033759"/>
              <a:gd name="connsiteX27" fmla="*/ 3809999 w 3810000"/>
              <a:gd name="connsiteY27" fmla="*/ 3298271 h 4033759"/>
              <a:gd name="connsiteX0" fmla="*/ 3810000 w 3810000"/>
              <a:gd name="connsiteY0" fmla="*/ 3271645 h 4023485"/>
              <a:gd name="connsiteX1" fmla="*/ 3474720 w 3810000"/>
              <a:gd name="connsiteY1" fmla="*/ 3576445 h 4023485"/>
              <a:gd name="connsiteX2" fmla="*/ 3230880 w 3810000"/>
              <a:gd name="connsiteY2" fmla="*/ 3749165 h 4023485"/>
              <a:gd name="connsiteX3" fmla="*/ 2763520 w 3810000"/>
              <a:gd name="connsiteY3" fmla="*/ 3932045 h 4023485"/>
              <a:gd name="connsiteX4" fmla="*/ 2407920 w 3810000"/>
              <a:gd name="connsiteY4" fmla="*/ 4013325 h 4023485"/>
              <a:gd name="connsiteX5" fmla="*/ 2204720 w 3810000"/>
              <a:gd name="connsiteY5" fmla="*/ 4023485 h 4023485"/>
              <a:gd name="connsiteX6" fmla="*/ 1869440 w 3810000"/>
              <a:gd name="connsiteY6" fmla="*/ 4013325 h 4023485"/>
              <a:gd name="connsiteX7" fmla="*/ 1483360 w 3810000"/>
              <a:gd name="connsiteY7" fmla="*/ 3942205 h 4023485"/>
              <a:gd name="connsiteX8" fmla="*/ 1259840 w 3810000"/>
              <a:gd name="connsiteY8" fmla="*/ 3871085 h 4023485"/>
              <a:gd name="connsiteX9" fmla="*/ 1056640 w 3810000"/>
              <a:gd name="connsiteY9" fmla="*/ 3779645 h 4023485"/>
              <a:gd name="connsiteX10" fmla="*/ 792480 w 3810000"/>
              <a:gd name="connsiteY10" fmla="*/ 3617085 h 4023485"/>
              <a:gd name="connsiteX11" fmla="*/ 355600 w 3810000"/>
              <a:gd name="connsiteY11" fmla="*/ 3017645 h 4023485"/>
              <a:gd name="connsiteX12" fmla="*/ 152400 w 3810000"/>
              <a:gd name="connsiteY12" fmla="*/ 2611245 h 4023485"/>
              <a:gd name="connsiteX13" fmla="*/ 30480 w 3810000"/>
              <a:gd name="connsiteY13" fmla="*/ 2204845 h 4023485"/>
              <a:gd name="connsiteX14" fmla="*/ 0 w 3810000"/>
              <a:gd name="connsiteY14" fmla="*/ 1981325 h 4023485"/>
              <a:gd name="connsiteX15" fmla="*/ 71120 w 3810000"/>
              <a:gd name="connsiteY15" fmla="*/ 1158365 h 4023485"/>
              <a:gd name="connsiteX16" fmla="*/ 132080 w 3810000"/>
              <a:gd name="connsiteY16" fmla="*/ 975485 h 4023485"/>
              <a:gd name="connsiteX17" fmla="*/ 294640 w 3810000"/>
              <a:gd name="connsiteY17" fmla="*/ 691005 h 4023485"/>
              <a:gd name="connsiteX18" fmla="*/ 893683 w 3810000"/>
              <a:gd name="connsiteY18" fmla="*/ 261752 h 4023485"/>
              <a:gd name="connsiteX19" fmla="*/ 1625600 w 3810000"/>
              <a:gd name="connsiteY19" fmla="*/ 125 h 4023485"/>
              <a:gd name="connsiteX20" fmla="*/ 2407920 w 3810000"/>
              <a:gd name="connsiteY20" fmla="*/ 101725 h 4023485"/>
              <a:gd name="connsiteX21" fmla="*/ 3001978 w 3810000"/>
              <a:gd name="connsiteY21" fmla="*/ 422089 h 4023485"/>
              <a:gd name="connsiteX22" fmla="*/ 3359674 w 3810000"/>
              <a:gd name="connsiteY22" fmla="*/ 1222974 h 4023485"/>
              <a:gd name="connsiteX23" fmla="*/ 3436071 w 3810000"/>
              <a:gd name="connsiteY23" fmla="*/ 2266116 h 4023485"/>
              <a:gd name="connsiteX24" fmla="*/ 3373317 w 3810000"/>
              <a:gd name="connsiteY24" fmla="*/ 2711884 h 4023485"/>
              <a:gd name="connsiteX25" fmla="*/ 3306183 w 3810000"/>
              <a:gd name="connsiteY25" fmla="*/ 2962877 h 4023485"/>
              <a:gd name="connsiteX26" fmla="*/ 3277496 w 3810000"/>
              <a:gd name="connsiteY26" fmla="*/ 3058916 h 4023485"/>
              <a:gd name="connsiteX27" fmla="*/ 3809999 w 3810000"/>
              <a:gd name="connsiteY27" fmla="*/ 3287997 h 4023485"/>
              <a:gd name="connsiteX0" fmla="*/ 3810000 w 3810000"/>
              <a:gd name="connsiteY0" fmla="*/ 3220097 h 3971937"/>
              <a:gd name="connsiteX1" fmla="*/ 3474720 w 3810000"/>
              <a:gd name="connsiteY1" fmla="*/ 3524897 h 3971937"/>
              <a:gd name="connsiteX2" fmla="*/ 3230880 w 3810000"/>
              <a:gd name="connsiteY2" fmla="*/ 3697617 h 3971937"/>
              <a:gd name="connsiteX3" fmla="*/ 2763520 w 3810000"/>
              <a:gd name="connsiteY3" fmla="*/ 3880497 h 3971937"/>
              <a:gd name="connsiteX4" fmla="*/ 2407920 w 3810000"/>
              <a:gd name="connsiteY4" fmla="*/ 3961777 h 3971937"/>
              <a:gd name="connsiteX5" fmla="*/ 2204720 w 3810000"/>
              <a:gd name="connsiteY5" fmla="*/ 3971937 h 3971937"/>
              <a:gd name="connsiteX6" fmla="*/ 1869440 w 3810000"/>
              <a:gd name="connsiteY6" fmla="*/ 3961777 h 3971937"/>
              <a:gd name="connsiteX7" fmla="*/ 1483360 w 3810000"/>
              <a:gd name="connsiteY7" fmla="*/ 3890657 h 3971937"/>
              <a:gd name="connsiteX8" fmla="*/ 1259840 w 3810000"/>
              <a:gd name="connsiteY8" fmla="*/ 3819537 h 3971937"/>
              <a:gd name="connsiteX9" fmla="*/ 1056640 w 3810000"/>
              <a:gd name="connsiteY9" fmla="*/ 3728097 h 3971937"/>
              <a:gd name="connsiteX10" fmla="*/ 792480 w 3810000"/>
              <a:gd name="connsiteY10" fmla="*/ 3565537 h 3971937"/>
              <a:gd name="connsiteX11" fmla="*/ 355600 w 3810000"/>
              <a:gd name="connsiteY11" fmla="*/ 2966097 h 3971937"/>
              <a:gd name="connsiteX12" fmla="*/ 152400 w 3810000"/>
              <a:gd name="connsiteY12" fmla="*/ 2559697 h 3971937"/>
              <a:gd name="connsiteX13" fmla="*/ 30480 w 3810000"/>
              <a:gd name="connsiteY13" fmla="*/ 2153297 h 3971937"/>
              <a:gd name="connsiteX14" fmla="*/ 0 w 3810000"/>
              <a:gd name="connsiteY14" fmla="*/ 1929777 h 3971937"/>
              <a:gd name="connsiteX15" fmla="*/ 71120 w 3810000"/>
              <a:gd name="connsiteY15" fmla="*/ 1106817 h 3971937"/>
              <a:gd name="connsiteX16" fmla="*/ 132080 w 3810000"/>
              <a:gd name="connsiteY16" fmla="*/ 923937 h 3971937"/>
              <a:gd name="connsiteX17" fmla="*/ 294640 w 3810000"/>
              <a:gd name="connsiteY17" fmla="*/ 639457 h 3971937"/>
              <a:gd name="connsiteX18" fmla="*/ 893683 w 3810000"/>
              <a:gd name="connsiteY18" fmla="*/ 210204 h 3971937"/>
              <a:gd name="connsiteX19" fmla="*/ 1625600 w 3810000"/>
              <a:gd name="connsiteY19" fmla="*/ 172 h 3971937"/>
              <a:gd name="connsiteX20" fmla="*/ 2407920 w 3810000"/>
              <a:gd name="connsiteY20" fmla="*/ 50177 h 3971937"/>
              <a:gd name="connsiteX21" fmla="*/ 3001978 w 3810000"/>
              <a:gd name="connsiteY21" fmla="*/ 370541 h 3971937"/>
              <a:gd name="connsiteX22" fmla="*/ 3359674 w 3810000"/>
              <a:gd name="connsiteY22" fmla="*/ 1171426 h 3971937"/>
              <a:gd name="connsiteX23" fmla="*/ 3436071 w 3810000"/>
              <a:gd name="connsiteY23" fmla="*/ 2214568 h 3971937"/>
              <a:gd name="connsiteX24" fmla="*/ 3373317 w 3810000"/>
              <a:gd name="connsiteY24" fmla="*/ 2660336 h 3971937"/>
              <a:gd name="connsiteX25" fmla="*/ 3306183 w 3810000"/>
              <a:gd name="connsiteY25" fmla="*/ 2911329 h 3971937"/>
              <a:gd name="connsiteX26" fmla="*/ 3277496 w 3810000"/>
              <a:gd name="connsiteY26" fmla="*/ 3007368 h 3971937"/>
              <a:gd name="connsiteX27" fmla="*/ 3809999 w 3810000"/>
              <a:gd name="connsiteY27" fmla="*/ 3236449 h 3971937"/>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94640 w 3810000"/>
              <a:gd name="connsiteY17" fmla="*/ 639285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937609 w 3810000"/>
              <a:gd name="connsiteY9" fmla="*/ 3434392 h 3971765"/>
              <a:gd name="connsiteX10" fmla="*/ 266650 w 3810000"/>
              <a:gd name="connsiteY10" fmla="*/ 3001646 h 3971765"/>
              <a:gd name="connsiteX11" fmla="*/ 152400 w 3810000"/>
              <a:gd name="connsiteY11" fmla="*/ 2559525 h 3971765"/>
              <a:gd name="connsiteX12" fmla="*/ 30480 w 3810000"/>
              <a:gd name="connsiteY12" fmla="*/ 2153125 h 3971765"/>
              <a:gd name="connsiteX13" fmla="*/ 0 w 3810000"/>
              <a:gd name="connsiteY13" fmla="*/ 1929605 h 3971765"/>
              <a:gd name="connsiteX14" fmla="*/ 61757 w 3810000"/>
              <a:gd name="connsiteY14" fmla="*/ 1344779 h 3971765"/>
              <a:gd name="connsiteX15" fmla="*/ 275913 w 3810000"/>
              <a:gd name="connsiteY15" fmla="*/ 940921 h 3971765"/>
              <a:gd name="connsiteX16" fmla="*/ 893683 w 3810000"/>
              <a:gd name="connsiteY16" fmla="*/ 210032 h 3971765"/>
              <a:gd name="connsiteX17" fmla="*/ 1625600 w 3810000"/>
              <a:gd name="connsiteY17" fmla="*/ 0 h 3971765"/>
              <a:gd name="connsiteX18" fmla="*/ 2407920 w 3810000"/>
              <a:gd name="connsiteY18" fmla="*/ 50005 h 3971765"/>
              <a:gd name="connsiteX19" fmla="*/ 3001978 w 3810000"/>
              <a:gd name="connsiteY19" fmla="*/ 370369 h 3971765"/>
              <a:gd name="connsiteX20" fmla="*/ 3359674 w 3810000"/>
              <a:gd name="connsiteY20" fmla="*/ 1171254 h 3971765"/>
              <a:gd name="connsiteX21" fmla="*/ 3436071 w 3810000"/>
              <a:gd name="connsiteY21" fmla="*/ 2214396 h 3971765"/>
              <a:gd name="connsiteX22" fmla="*/ 3373317 w 3810000"/>
              <a:gd name="connsiteY22" fmla="*/ 2660164 h 3971765"/>
              <a:gd name="connsiteX23" fmla="*/ 3306183 w 3810000"/>
              <a:gd name="connsiteY23" fmla="*/ 2911157 h 3971765"/>
              <a:gd name="connsiteX24" fmla="*/ 3277496 w 3810000"/>
              <a:gd name="connsiteY24" fmla="*/ 3007196 h 3971765"/>
              <a:gd name="connsiteX25" fmla="*/ 3809999 w 3810000"/>
              <a:gd name="connsiteY25"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483360 w 3810000"/>
              <a:gd name="connsiteY6" fmla="*/ 3890485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0326"/>
              <a:gd name="connsiteX1" fmla="*/ 3474720 w 3810000"/>
              <a:gd name="connsiteY1" fmla="*/ 3524725 h 3970326"/>
              <a:gd name="connsiteX2" fmla="*/ 3230880 w 3810000"/>
              <a:gd name="connsiteY2" fmla="*/ 3697445 h 3970326"/>
              <a:gd name="connsiteX3" fmla="*/ 2763520 w 3810000"/>
              <a:gd name="connsiteY3" fmla="*/ 3880325 h 3970326"/>
              <a:gd name="connsiteX4" fmla="*/ 2407920 w 3810000"/>
              <a:gd name="connsiteY4" fmla="*/ 3961605 h 3970326"/>
              <a:gd name="connsiteX5" fmla="*/ 1665941 w 3810000"/>
              <a:gd name="connsiteY5" fmla="*/ 3644413 h 3970326"/>
              <a:gd name="connsiteX6" fmla="*/ 1372197 w 3810000"/>
              <a:gd name="connsiteY6" fmla="*/ 3581231 h 3970326"/>
              <a:gd name="connsiteX7" fmla="*/ 937609 w 3810000"/>
              <a:gd name="connsiteY7" fmla="*/ 3434392 h 3970326"/>
              <a:gd name="connsiteX8" fmla="*/ 266650 w 3810000"/>
              <a:gd name="connsiteY8" fmla="*/ 3001646 h 3970326"/>
              <a:gd name="connsiteX9" fmla="*/ 152400 w 3810000"/>
              <a:gd name="connsiteY9" fmla="*/ 2559525 h 3970326"/>
              <a:gd name="connsiteX10" fmla="*/ 30480 w 3810000"/>
              <a:gd name="connsiteY10" fmla="*/ 2153125 h 3970326"/>
              <a:gd name="connsiteX11" fmla="*/ 0 w 3810000"/>
              <a:gd name="connsiteY11" fmla="*/ 1929605 h 3970326"/>
              <a:gd name="connsiteX12" fmla="*/ 61757 w 3810000"/>
              <a:gd name="connsiteY12" fmla="*/ 1344779 h 3970326"/>
              <a:gd name="connsiteX13" fmla="*/ 275913 w 3810000"/>
              <a:gd name="connsiteY13" fmla="*/ 940921 h 3970326"/>
              <a:gd name="connsiteX14" fmla="*/ 893683 w 3810000"/>
              <a:gd name="connsiteY14" fmla="*/ 210032 h 3970326"/>
              <a:gd name="connsiteX15" fmla="*/ 1625600 w 3810000"/>
              <a:gd name="connsiteY15" fmla="*/ 0 h 3970326"/>
              <a:gd name="connsiteX16" fmla="*/ 2407920 w 3810000"/>
              <a:gd name="connsiteY16" fmla="*/ 50005 h 3970326"/>
              <a:gd name="connsiteX17" fmla="*/ 3001978 w 3810000"/>
              <a:gd name="connsiteY17" fmla="*/ 370369 h 3970326"/>
              <a:gd name="connsiteX18" fmla="*/ 3359674 w 3810000"/>
              <a:gd name="connsiteY18" fmla="*/ 1171254 h 3970326"/>
              <a:gd name="connsiteX19" fmla="*/ 3436071 w 3810000"/>
              <a:gd name="connsiteY19" fmla="*/ 2214396 h 3970326"/>
              <a:gd name="connsiteX20" fmla="*/ 3373317 w 3810000"/>
              <a:gd name="connsiteY20" fmla="*/ 2660164 h 3970326"/>
              <a:gd name="connsiteX21" fmla="*/ 3306183 w 3810000"/>
              <a:gd name="connsiteY21" fmla="*/ 2911157 h 3970326"/>
              <a:gd name="connsiteX22" fmla="*/ 3277496 w 3810000"/>
              <a:gd name="connsiteY22" fmla="*/ 3007196 h 3970326"/>
              <a:gd name="connsiteX23" fmla="*/ 3809999 w 3810000"/>
              <a:gd name="connsiteY23" fmla="*/ 3236277 h 3970326"/>
              <a:gd name="connsiteX0" fmla="*/ 3810000 w 3810000"/>
              <a:gd name="connsiteY0" fmla="*/ 3219925 h 3880478"/>
              <a:gd name="connsiteX1" fmla="*/ 3474720 w 3810000"/>
              <a:gd name="connsiteY1" fmla="*/ 3524725 h 3880478"/>
              <a:gd name="connsiteX2" fmla="*/ 3230880 w 3810000"/>
              <a:gd name="connsiteY2" fmla="*/ 3697445 h 3880478"/>
              <a:gd name="connsiteX3" fmla="*/ 2763520 w 3810000"/>
              <a:gd name="connsiteY3" fmla="*/ 3880325 h 3880478"/>
              <a:gd name="connsiteX4" fmla="*/ 2384513 w 3810000"/>
              <a:gd name="connsiteY4" fmla="*/ 3727441 h 3880478"/>
              <a:gd name="connsiteX5" fmla="*/ 1665941 w 3810000"/>
              <a:gd name="connsiteY5" fmla="*/ 3644413 h 3880478"/>
              <a:gd name="connsiteX6" fmla="*/ 1372197 w 3810000"/>
              <a:gd name="connsiteY6" fmla="*/ 3581231 h 3880478"/>
              <a:gd name="connsiteX7" fmla="*/ 937609 w 3810000"/>
              <a:gd name="connsiteY7" fmla="*/ 3434392 h 3880478"/>
              <a:gd name="connsiteX8" fmla="*/ 266650 w 3810000"/>
              <a:gd name="connsiteY8" fmla="*/ 3001646 h 3880478"/>
              <a:gd name="connsiteX9" fmla="*/ 152400 w 3810000"/>
              <a:gd name="connsiteY9" fmla="*/ 2559525 h 3880478"/>
              <a:gd name="connsiteX10" fmla="*/ 30480 w 3810000"/>
              <a:gd name="connsiteY10" fmla="*/ 2153125 h 3880478"/>
              <a:gd name="connsiteX11" fmla="*/ 0 w 3810000"/>
              <a:gd name="connsiteY11" fmla="*/ 1929605 h 3880478"/>
              <a:gd name="connsiteX12" fmla="*/ 61757 w 3810000"/>
              <a:gd name="connsiteY12" fmla="*/ 1344779 h 3880478"/>
              <a:gd name="connsiteX13" fmla="*/ 275913 w 3810000"/>
              <a:gd name="connsiteY13" fmla="*/ 940921 h 3880478"/>
              <a:gd name="connsiteX14" fmla="*/ 893683 w 3810000"/>
              <a:gd name="connsiteY14" fmla="*/ 210032 h 3880478"/>
              <a:gd name="connsiteX15" fmla="*/ 1625600 w 3810000"/>
              <a:gd name="connsiteY15" fmla="*/ 0 h 3880478"/>
              <a:gd name="connsiteX16" fmla="*/ 2407920 w 3810000"/>
              <a:gd name="connsiteY16" fmla="*/ 50005 h 3880478"/>
              <a:gd name="connsiteX17" fmla="*/ 3001978 w 3810000"/>
              <a:gd name="connsiteY17" fmla="*/ 370369 h 3880478"/>
              <a:gd name="connsiteX18" fmla="*/ 3359674 w 3810000"/>
              <a:gd name="connsiteY18" fmla="*/ 1171254 h 3880478"/>
              <a:gd name="connsiteX19" fmla="*/ 3436071 w 3810000"/>
              <a:gd name="connsiteY19" fmla="*/ 2214396 h 3880478"/>
              <a:gd name="connsiteX20" fmla="*/ 3373317 w 3810000"/>
              <a:gd name="connsiteY20" fmla="*/ 2660164 h 3880478"/>
              <a:gd name="connsiteX21" fmla="*/ 3306183 w 3810000"/>
              <a:gd name="connsiteY21" fmla="*/ 2911157 h 3880478"/>
              <a:gd name="connsiteX22" fmla="*/ 3277496 w 3810000"/>
              <a:gd name="connsiteY22" fmla="*/ 3007196 h 3880478"/>
              <a:gd name="connsiteX23" fmla="*/ 3809999 w 3810000"/>
              <a:gd name="connsiteY23" fmla="*/ 3236277 h 3880478"/>
              <a:gd name="connsiteX0" fmla="*/ 3810000 w 3810000"/>
              <a:gd name="connsiteY0" fmla="*/ 3219925 h 3735785"/>
              <a:gd name="connsiteX1" fmla="*/ 3474720 w 3810000"/>
              <a:gd name="connsiteY1" fmla="*/ 3524725 h 3735785"/>
              <a:gd name="connsiteX2" fmla="*/ 3230880 w 3810000"/>
              <a:gd name="connsiteY2" fmla="*/ 3697445 h 3735785"/>
              <a:gd name="connsiteX3" fmla="*/ 2688614 w 3810000"/>
              <a:gd name="connsiteY3" fmla="*/ 3729507 h 3735785"/>
              <a:gd name="connsiteX4" fmla="*/ 2384513 w 3810000"/>
              <a:gd name="connsiteY4" fmla="*/ 3727441 h 3735785"/>
              <a:gd name="connsiteX5" fmla="*/ 1665941 w 3810000"/>
              <a:gd name="connsiteY5" fmla="*/ 3644413 h 3735785"/>
              <a:gd name="connsiteX6" fmla="*/ 1372197 w 3810000"/>
              <a:gd name="connsiteY6" fmla="*/ 3581231 h 3735785"/>
              <a:gd name="connsiteX7" fmla="*/ 937609 w 3810000"/>
              <a:gd name="connsiteY7" fmla="*/ 3434392 h 3735785"/>
              <a:gd name="connsiteX8" fmla="*/ 266650 w 3810000"/>
              <a:gd name="connsiteY8" fmla="*/ 3001646 h 3735785"/>
              <a:gd name="connsiteX9" fmla="*/ 152400 w 3810000"/>
              <a:gd name="connsiteY9" fmla="*/ 2559525 h 3735785"/>
              <a:gd name="connsiteX10" fmla="*/ 30480 w 3810000"/>
              <a:gd name="connsiteY10" fmla="*/ 2153125 h 3735785"/>
              <a:gd name="connsiteX11" fmla="*/ 0 w 3810000"/>
              <a:gd name="connsiteY11" fmla="*/ 1929605 h 3735785"/>
              <a:gd name="connsiteX12" fmla="*/ 61757 w 3810000"/>
              <a:gd name="connsiteY12" fmla="*/ 1344779 h 3735785"/>
              <a:gd name="connsiteX13" fmla="*/ 275913 w 3810000"/>
              <a:gd name="connsiteY13" fmla="*/ 940921 h 3735785"/>
              <a:gd name="connsiteX14" fmla="*/ 893683 w 3810000"/>
              <a:gd name="connsiteY14" fmla="*/ 210032 h 3735785"/>
              <a:gd name="connsiteX15" fmla="*/ 1625600 w 3810000"/>
              <a:gd name="connsiteY15" fmla="*/ 0 h 3735785"/>
              <a:gd name="connsiteX16" fmla="*/ 2407920 w 3810000"/>
              <a:gd name="connsiteY16" fmla="*/ 50005 h 3735785"/>
              <a:gd name="connsiteX17" fmla="*/ 3001978 w 3810000"/>
              <a:gd name="connsiteY17" fmla="*/ 370369 h 3735785"/>
              <a:gd name="connsiteX18" fmla="*/ 3359674 w 3810000"/>
              <a:gd name="connsiteY18" fmla="*/ 1171254 h 3735785"/>
              <a:gd name="connsiteX19" fmla="*/ 3436071 w 3810000"/>
              <a:gd name="connsiteY19" fmla="*/ 2214396 h 3735785"/>
              <a:gd name="connsiteX20" fmla="*/ 3373317 w 3810000"/>
              <a:gd name="connsiteY20" fmla="*/ 2660164 h 3735785"/>
              <a:gd name="connsiteX21" fmla="*/ 3306183 w 3810000"/>
              <a:gd name="connsiteY21" fmla="*/ 2911157 h 3735785"/>
              <a:gd name="connsiteX22" fmla="*/ 3277496 w 3810000"/>
              <a:gd name="connsiteY22" fmla="*/ 3007196 h 3735785"/>
              <a:gd name="connsiteX23" fmla="*/ 3809999 w 3810000"/>
              <a:gd name="connsiteY23" fmla="*/ 3236277 h 3735785"/>
              <a:gd name="connsiteX0" fmla="*/ 3810000 w 3810000"/>
              <a:gd name="connsiteY0" fmla="*/ 3219925 h 3736003"/>
              <a:gd name="connsiteX1" fmla="*/ 3474720 w 3810000"/>
              <a:gd name="connsiteY1" fmla="*/ 3524725 h 3736003"/>
              <a:gd name="connsiteX2" fmla="*/ 3062345 w 3810000"/>
              <a:gd name="connsiteY2" fmla="*/ 3693477 h 3736003"/>
              <a:gd name="connsiteX3" fmla="*/ 2688614 w 3810000"/>
              <a:gd name="connsiteY3" fmla="*/ 3729507 h 3736003"/>
              <a:gd name="connsiteX4" fmla="*/ 2384513 w 3810000"/>
              <a:gd name="connsiteY4" fmla="*/ 3727441 h 3736003"/>
              <a:gd name="connsiteX5" fmla="*/ 1665941 w 3810000"/>
              <a:gd name="connsiteY5" fmla="*/ 3644413 h 3736003"/>
              <a:gd name="connsiteX6" fmla="*/ 1372197 w 3810000"/>
              <a:gd name="connsiteY6" fmla="*/ 3581231 h 3736003"/>
              <a:gd name="connsiteX7" fmla="*/ 937609 w 3810000"/>
              <a:gd name="connsiteY7" fmla="*/ 3434392 h 3736003"/>
              <a:gd name="connsiteX8" fmla="*/ 266650 w 3810000"/>
              <a:gd name="connsiteY8" fmla="*/ 3001646 h 3736003"/>
              <a:gd name="connsiteX9" fmla="*/ 152400 w 3810000"/>
              <a:gd name="connsiteY9" fmla="*/ 2559525 h 3736003"/>
              <a:gd name="connsiteX10" fmla="*/ 30480 w 3810000"/>
              <a:gd name="connsiteY10" fmla="*/ 2153125 h 3736003"/>
              <a:gd name="connsiteX11" fmla="*/ 0 w 3810000"/>
              <a:gd name="connsiteY11" fmla="*/ 1929605 h 3736003"/>
              <a:gd name="connsiteX12" fmla="*/ 61757 w 3810000"/>
              <a:gd name="connsiteY12" fmla="*/ 1344779 h 3736003"/>
              <a:gd name="connsiteX13" fmla="*/ 275913 w 3810000"/>
              <a:gd name="connsiteY13" fmla="*/ 940921 h 3736003"/>
              <a:gd name="connsiteX14" fmla="*/ 893683 w 3810000"/>
              <a:gd name="connsiteY14" fmla="*/ 210032 h 3736003"/>
              <a:gd name="connsiteX15" fmla="*/ 1625600 w 3810000"/>
              <a:gd name="connsiteY15" fmla="*/ 0 h 3736003"/>
              <a:gd name="connsiteX16" fmla="*/ 2407920 w 3810000"/>
              <a:gd name="connsiteY16" fmla="*/ 50005 h 3736003"/>
              <a:gd name="connsiteX17" fmla="*/ 3001978 w 3810000"/>
              <a:gd name="connsiteY17" fmla="*/ 370369 h 3736003"/>
              <a:gd name="connsiteX18" fmla="*/ 3359674 w 3810000"/>
              <a:gd name="connsiteY18" fmla="*/ 1171254 h 3736003"/>
              <a:gd name="connsiteX19" fmla="*/ 3436071 w 3810000"/>
              <a:gd name="connsiteY19" fmla="*/ 2214396 h 3736003"/>
              <a:gd name="connsiteX20" fmla="*/ 3373317 w 3810000"/>
              <a:gd name="connsiteY20" fmla="*/ 2660164 h 3736003"/>
              <a:gd name="connsiteX21" fmla="*/ 3306183 w 3810000"/>
              <a:gd name="connsiteY21" fmla="*/ 2911157 h 3736003"/>
              <a:gd name="connsiteX22" fmla="*/ 3277496 w 3810000"/>
              <a:gd name="connsiteY22" fmla="*/ 3007196 h 3736003"/>
              <a:gd name="connsiteX23" fmla="*/ 3809999 w 3810000"/>
              <a:gd name="connsiteY23" fmla="*/ 3236277 h 3736003"/>
              <a:gd name="connsiteX0" fmla="*/ 3810000 w 3810000"/>
              <a:gd name="connsiteY0" fmla="*/ 3219925 h 3730351"/>
              <a:gd name="connsiteX1" fmla="*/ 3474720 w 3810000"/>
              <a:gd name="connsiteY1" fmla="*/ 3524725 h 3730351"/>
              <a:gd name="connsiteX2" fmla="*/ 3062345 w 3810000"/>
              <a:gd name="connsiteY2" fmla="*/ 3693477 h 3730351"/>
              <a:gd name="connsiteX3" fmla="*/ 2384513 w 3810000"/>
              <a:gd name="connsiteY3" fmla="*/ 3727441 h 3730351"/>
              <a:gd name="connsiteX4" fmla="*/ 1665941 w 3810000"/>
              <a:gd name="connsiteY4" fmla="*/ 3644413 h 3730351"/>
              <a:gd name="connsiteX5" fmla="*/ 1372197 w 3810000"/>
              <a:gd name="connsiteY5" fmla="*/ 3581231 h 3730351"/>
              <a:gd name="connsiteX6" fmla="*/ 937609 w 3810000"/>
              <a:gd name="connsiteY6" fmla="*/ 3434392 h 3730351"/>
              <a:gd name="connsiteX7" fmla="*/ 266650 w 3810000"/>
              <a:gd name="connsiteY7" fmla="*/ 3001646 h 3730351"/>
              <a:gd name="connsiteX8" fmla="*/ 152400 w 3810000"/>
              <a:gd name="connsiteY8" fmla="*/ 2559525 h 3730351"/>
              <a:gd name="connsiteX9" fmla="*/ 30480 w 3810000"/>
              <a:gd name="connsiteY9" fmla="*/ 2153125 h 3730351"/>
              <a:gd name="connsiteX10" fmla="*/ 0 w 3810000"/>
              <a:gd name="connsiteY10" fmla="*/ 1929605 h 3730351"/>
              <a:gd name="connsiteX11" fmla="*/ 61757 w 3810000"/>
              <a:gd name="connsiteY11" fmla="*/ 1344779 h 3730351"/>
              <a:gd name="connsiteX12" fmla="*/ 275913 w 3810000"/>
              <a:gd name="connsiteY12" fmla="*/ 940921 h 3730351"/>
              <a:gd name="connsiteX13" fmla="*/ 893683 w 3810000"/>
              <a:gd name="connsiteY13" fmla="*/ 210032 h 3730351"/>
              <a:gd name="connsiteX14" fmla="*/ 1625600 w 3810000"/>
              <a:gd name="connsiteY14" fmla="*/ 0 h 3730351"/>
              <a:gd name="connsiteX15" fmla="*/ 2407920 w 3810000"/>
              <a:gd name="connsiteY15" fmla="*/ 50005 h 3730351"/>
              <a:gd name="connsiteX16" fmla="*/ 3001978 w 3810000"/>
              <a:gd name="connsiteY16" fmla="*/ 370369 h 3730351"/>
              <a:gd name="connsiteX17" fmla="*/ 3359674 w 3810000"/>
              <a:gd name="connsiteY17" fmla="*/ 1171254 h 3730351"/>
              <a:gd name="connsiteX18" fmla="*/ 3436071 w 3810000"/>
              <a:gd name="connsiteY18" fmla="*/ 2214396 h 3730351"/>
              <a:gd name="connsiteX19" fmla="*/ 3373317 w 3810000"/>
              <a:gd name="connsiteY19" fmla="*/ 2660164 h 3730351"/>
              <a:gd name="connsiteX20" fmla="*/ 3306183 w 3810000"/>
              <a:gd name="connsiteY20" fmla="*/ 2911157 h 3730351"/>
              <a:gd name="connsiteX21" fmla="*/ 3277496 w 3810000"/>
              <a:gd name="connsiteY21" fmla="*/ 3007196 h 3730351"/>
              <a:gd name="connsiteX22" fmla="*/ 3809999 w 3810000"/>
              <a:gd name="connsiteY22" fmla="*/ 3236277 h 3730351"/>
              <a:gd name="connsiteX0" fmla="*/ 3810000 w 3810000"/>
              <a:gd name="connsiteY0" fmla="*/ 3219925 h 3729628"/>
              <a:gd name="connsiteX1" fmla="*/ 3474720 w 3810000"/>
              <a:gd name="connsiteY1" fmla="*/ 3524725 h 3729628"/>
              <a:gd name="connsiteX2" fmla="*/ 3020211 w 3810000"/>
              <a:gd name="connsiteY2" fmla="*/ 3689508 h 3729628"/>
              <a:gd name="connsiteX3" fmla="*/ 2384513 w 3810000"/>
              <a:gd name="connsiteY3" fmla="*/ 3727441 h 3729628"/>
              <a:gd name="connsiteX4" fmla="*/ 1665941 w 3810000"/>
              <a:gd name="connsiteY4" fmla="*/ 3644413 h 3729628"/>
              <a:gd name="connsiteX5" fmla="*/ 1372197 w 3810000"/>
              <a:gd name="connsiteY5" fmla="*/ 3581231 h 3729628"/>
              <a:gd name="connsiteX6" fmla="*/ 937609 w 3810000"/>
              <a:gd name="connsiteY6" fmla="*/ 3434392 h 3729628"/>
              <a:gd name="connsiteX7" fmla="*/ 266650 w 3810000"/>
              <a:gd name="connsiteY7" fmla="*/ 3001646 h 3729628"/>
              <a:gd name="connsiteX8" fmla="*/ 152400 w 3810000"/>
              <a:gd name="connsiteY8" fmla="*/ 2559525 h 3729628"/>
              <a:gd name="connsiteX9" fmla="*/ 30480 w 3810000"/>
              <a:gd name="connsiteY9" fmla="*/ 2153125 h 3729628"/>
              <a:gd name="connsiteX10" fmla="*/ 0 w 3810000"/>
              <a:gd name="connsiteY10" fmla="*/ 1929605 h 3729628"/>
              <a:gd name="connsiteX11" fmla="*/ 61757 w 3810000"/>
              <a:gd name="connsiteY11" fmla="*/ 1344779 h 3729628"/>
              <a:gd name="connsiteX12" fmla="*/ 275913 w 3810000"/>
              <a:gd name="connsiteY12" fmla="*/ 940921 h 3729628"/>
              <a:gd name="connsiteX13" fmla="*/ 893683 w 3810000"/>
              <a:gd name="connsiteY13" fmla="*/ 210032 h 3729628"/>
              <a:gd name="connsiteX14" fmla="*/ 1625600 w 3810000"/>
              <a:gd name="connsiteY14" fmla="*/ 0 h 3729628"/>
              <a:gd name="connsiteX15" fmla="*/ 2407920 w 3810000"/>
              <a:gd name="connsiteY15" fmla="*/ 50005 h 3729628"/>
              <a:gd name="connsiteX16" fmla="*/ 3001978 w 3810000"/>
              <a:gd name="connsiteY16" fmla="*/ 370369 h 3729628"/>
              <a:gd name="connsiteX17" fmla="*/ 3359674 w 3810000"/>
              <a:gd name="connsiteY17" fmla="*/ 1171254 h 3729628"/>
              <a:gd name="connsiteX18" fmla="*/ 3436071 w 3810000"/>
              <a:gd name="connsiteY18" fmla="*/ 2214396 h 3729628"/>
              <a:gd name="connsiteX19" fmla="*/ 3373317 w 3810000"/>
              <a:gd name="connsiteY19" fmla="*/ 2660164 h 3729628"/>
              <a:gd name="connsiteX20" fmla="*/ 3306183 w 3810000"/>
              <a:gd name="connsiteY20" fmla="*/ 2911157 h 3729628"/>
              <a:gd name="connsiteX21" fmla="*/ 3277496 w 3810000"/>
              <a:gd name="connsiteY21" fmla="*/ 3007196 h 3729628"/>
              <a:gd name="connsiteX22" fmla="*/ 3809999 w 3810000"/>
              <a:gd name="connsiteY22" fmla="*/ 3236277 h 3729628"/>
              <a:gd name="connsiteX0" fmla="*/ 3810000 w 3810000"/>
              <a:gd name="connsiteY0" fmla="*/ 3219925 h 3729629"/>
              <a:gd name="connsiteX1" fmla="*/ 3474720 w 3810000"/>
              <a:gd name="connsiteY1" fmla="*/ 3524725 h 3729629"/>
              <a:gd name="connsiteX2" fmla="*/ 3020211 w 3810000"/>
              <a:gd name="connsiteY2" fmla="*/ 3689508 h 3729629"/>
              <a:gd name="connsiteX3" fmla="*/ 2309608 w 3810000"/>
              <a:gd name="connsiteY3" fmla="*/ 3727442 h 3729629"/>
              <a:gd name="connsiteX4" fmla="*/ 1665941 w 3810000"/>
              <a:gd name="connsiteY4" fmla="*/ 3644413 h 3729629"/>
              <a:gd name="connsiteX5" fmla="*/ 1372197 w 3810000"/>
              <a:gd name="connsiteY5" fmla="*/ 3581231 h 3729629"/>
              <a:gd name="connsiteX6" fmla="*/ 937609 w 3810000"/>
              <a:gd name="connsiteY6" fmla="*/ 3434392 h 3729629"/>
              <a:gd name="connsiteX7" fmla="*/ 266650 w 3810000"/>
              <a:gd name="connsiteY7" fmla="*/ 3001646 h 3729629"/>
              <a:gd name="connsiteX8" fmla="*/ 152400 w 3810000"/>
              <a:gd name="connsiteY8" fmla="*/ 2559525 h 3729629"/>
              <a:gd name="connsiteX9" fmla="*/ 30480 w 3810000"/>
              <a:gd name="connsiteY9" fmla="*/ 2153125 h 3729629"/>
              <a:gd name="connsiteX10" fmla="*/ 0 w 3810000"/>
              <a:gd name="connsiteY10" fmla="*/ 1929605 h 3729629"/>
              <a:gd name="connsiteX11" fmla="*/ 61757 w 3810000"/>
              <a:gd name="connsiteY11" fmla="*/ 1344779 h 3729629"/>
              <a:gd name="connsiteX12" fmla="*/ 275913 w 3810000"/>
              <a:gd name="connsiteY12" fmla="*/ 940921 h 3729629"/>
              <a:gd name="connsiteX13" fmla="*/ 893683 w 3810000"/>
              <a:gd name="connsiteY13" fmla="*/ 210032 h 3729629"/>
              <a:gd name="connsiteX14" fmla="*/ 1625600 w 3810000"/>
              <a:gd name="connsiteY14" fmla="*/ 0 h 3729629"/>
              <a:gd name="connsiteX15" fmla="*/ 2407920 w 3810000"/>
              <a:gd name="connsiteY15" fmla="*/ 50005 h 3729629"/>
              <a:gd name="connsiteX16" fmla="*/ 3001978 w 3810000"/>
              <a:gd name="connsiteY16" fmla="*/ 370369 h 3729629"/>
              <a:gd name="connsiteX17" fmla="*/ 3359674 w 3810000"/>
              <a:gd name="connsiteY17" fmla="*/ 1171254 h 3729629"/>
              <a:gd name="connsiteX18" fmla="*/ 3436071 w 3810000"/>
              <a:gd name="connsiteY18" fmla="*/ 2214396 h 3729629"/>
              <a:gd name="connsiteX19" fmla="*/ 3373317 w 3810000"/>
              <a:gd name="connsiteY19" fmla="*/ 2660164 h 3729629"/>
              <a:gd name="connsiteX20" fmla="*/ 3306183 w 3810000"/>
              <a:gd name="connsiteY20" fmla="*/ 2911157 h 3729629"/>
              <a:gd name="connsiteX21" fmla="*/ 3277496 w 3810000"/>
              <a:gd name="connsiteY21" fmla="*/ 3007196 h 3729629"/>
              <a:gd name="connsiteX22" fmla="*/ 3809999 w 3810000"/>
              <a:gd name="connsiteY22" fmla="*/ 3236277 h 3729629"/>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152400 w 3810000"/>
              <a:gd name="connsiteY8" fmla="*/ 2559525 h 3729312"/>
              <a:gd name="connsiteX9" fmla="*/ 30480 w 3810000"/>
              <a:gd name="connsiteY9" fmla="*/ 2153125 h 3729312"/>
              <a:gd name="connsiteX10" fmla="*/ 0 w 3810000"/>
              <a:gd name="connsiteY10" fmla="*/ 1929605 h 3729312"/>
              <a:gd name="connsiteX11" fmla="*/ 61757 w 3810000"/>
              <a:gd name="connsiteY11" fmla="*/ 1344779 h 3729312"/>
              <a:gd name="connsiteX12" fmla="*/ 275913 w 3810000"/>
              <a:gd name="connsiteY12" fmla="*/ 940921 h 3729312"/>
              <a:gd name="connsiteX13" fmla="*/ 893683 w 3810000"/>
              <a:gd name="connsiteY13" fmla="*/ 210032 h 3729312"/>
              <a:gd name="connsiteX14" fmla="*/ 1625600 w 3810000"/>
              <a:gd name="connsiteY14" fmla="*/ 0 h 3729312"/>
              <a:gd name="connsiteX15" fmla="*/ 2407920 w 3810000"/>
              <a:gd name="connsiteY15" fmla="*/ 50005 h 3729312"/>
              <a:gd name="connsiteX16" fmla="*/ 3001978 w 3810000"/>
              <a:gd name="connsiteY16" fmla="*/ 370369 h 3729312"/>
              <a:gd name="connsiteX17" fmla="*/ 3359674 w 3810000"/>
              <a:gd name="connsiteY17" fmla="*/ 1171254 h 3729312"/>
              <a:gd name="connsiteX18" fmla="*/ 3436071 w 3810000"/>
              <a:gd name="connsiteY18" fmla="*/ 2214396 h 3729312"/>
              <a:gd name="connsiteX19" fmla="*/ 3373317 w 3810000"/>
              <a:gd name="connsiteY19" fmla="*/ 2660164 h 3729312"/>
              <a:gd name="connsiteX20" fmla="*/ 3306183 w 3810000"/>
              <a:gd name="connsiteY20" fmla="*/ 2911157 h 3729312"/>
              <a:gd name="connsiteX21" fmla="*/ 3277496 w 3810000"/>
              <a:gd name="connsiteY21" fmla="*/ 3007196 h 3729312"/>
              <a:gd name="connsiteX22" fmla="*/ 3809999 w 3810000"/>
              <a:gd name="connsiteY22"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83357 w 3831600"/>
              <a:gd name="connsiteY9" fmla="*/ 1344779 h 3729312"/>
              <a:gd name="connsiteX10" fmla="*/ 297513 w 3831600"/>
              <a:gd name="connsiteY10" fmla="*/ 940921 h 3729312"/>
              <a:gd name="connsiteX11" fmla="*/ 915283 w 3831600"/>
              <a:gd name="connsiteY11" fmla="*/ 210032 h 3729312"/>
              <a:gd name="connsiteX12" fmla="*/ 1647200 w 3831600"/>
              <a:gd name="connsiteY12" fmla="*/ 0 h 3729312"/>
              <a:gd name="connsiteX13" fmla="*/ 2429520 w 3831600"/>
              <a:gd name="connsiteY13" fmla="*/ 50005 h 3729312"/>
              <a:gd name="connsiteX14" fmla="*/ 3023578 w 3831600"/>
              <a:gd name="connsiteY14" fmla="*/ 370369 h 3729312"/>
              <a:gd name="connsiteX15" fmla="*/ 3381274 w 3831600"/>
              <a:gd name="connsiteY15" fmla="*/ 1171254 h 3729312"/>
              <a:gd name="connsiteX16" fmla="*/ 3457671 w 3831600"/>
              <a:gd name="connsiteY16" fmla="*/ 2214396 h 3729312"/>
              <a:gd name="connsiteX17" fmla="*/ 3394917 w 3831600"/>
              <a:gd name="connsiteY17" fmla="*/ 2660164 h 3729312"/>
              <a:gd name="connsiteX18" fmla="*/ 3327783 w 3831600"/>
              <a:gd name="connsiteY18" fmla="*/ 2911157 h 3729312"/>
              <a:gd name="connsiteX19" fmla="*/ 3299096 w 3831600"/>
              <a:gd name="connsiteY19" fmla="*/ 3007196 h 3729312"/>
              <a:gd name="connsiteX20" fmla="*/ 3831599 w 38316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311558 w 3831600"/>
              <a:gd name="connsiteY9" fmla="*/ 841700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27607 w 3827607"/>
              <a:gd name="connsiteY0" fmla="*/ 3219925 h 3729312"/>
              <a:gd name="connsiteX1" fmla="*/ 3412740 w 3827607"/>
              <a:gd name="connsiteY1" fmla="*/ 3548539 h 3729312"/>
              <a:gd name="connsiteX2" fmla="*/ 3037818 w 3827607"/>
              <a:gd name="connsiteY2" fmla="*/ 3689508 h 3729312"/>
              <a:gd name="connsiteX3" fmla="*/ 2327215 w 3827607"/>
              <a:gd name="connsiteY3" fmla="*/ 3727442 h 3729312"/>
              <a:gd name="connsiteX4" fmla="*/ 1683548 w 3827607"/>
              <a:gd name="connsiteY4" fmla="*/ 3644413 h 3729312"/>
              <a:gd name="connsiteX5" fmla="*/ 1038687 w 3827607"/>
              <a:gd name="connsiteY5" fmla="*/ 3462165 h 3729312"/>
              <a:gd name="connsiteX6" fmla="*/ 260849 w 3827607"/>
              <a:gd name="connsiteY6" fmla="*/ 2950050 h 3729312"/>
              <a:gd name="connsiteX7" fmla="*/ 10635 w 3827607"/>
              <a:gd name="connsiteY7" fmla="*/ 2200752 h 3729312"/>
              <a:gd name="connsiteX8" fmla="*/ 17607 w 3827607"/>
              <a:gd name="connsiteY8" fmla="*/ 1854197 h 3729312"/>
              <a:gd name="connsiteX9" fmla="*/ 307565 w 3827607"/>
              <a:gd name="connsiteY9" fmla="*/ 841700 h 3729312"/>
              <a:gd name="connsiteX10" fmla="*/ 911290 w 3827607"/>
              <a:gd name="connsiteY10" fmla="*/ 210032 h 3729312"/>
              <a:gd name="connsiteX11" fmla="*/ 1643207 w 3827607"/>
              <a:gd name="connsiteY11" fmla="*/ 0 h 3729312"/>
              <a:gd name="connsiteX12" fmla="*/ 2425527 w 3827607"/>
              <a:gd name="connsiteY12" fmla="*/ 50005 h 3729312"/>
              <a:gd name="connsiteX13" fmla="*/ 3019585 w 3827607"/>
              <a:gd name="connsiteY13" fmla="*/ 370369 h 3729312"/>
              <a:gd name="connsiteX14" fmla="*/ 3377281 w 3827607"/>
              <a:gd name="connsiteY14" fmla="*/ 1171254 h 3729312"/>
              <a:gd name="connsiteX15" fmla="*/ 3453678 w 3827607"/>
              <a:gd name="connsiteY15" fmla="*/ 2214396 h 3729312"/>
              <a:gd name="connsiteX16" fmla="*/ 3390924 w 3827607"/>
              <a:gd name="connsiteY16" fmla="*/ 2660164 h 3729312"/>
              <a:gd name="connsiteX17" fmla="*/ 3323790 w 3827607"/>
              <a:gd name="connsiteY17" fmla="*/ 2911157 h 3729312"/>
              <a:gd name="connsiteX18" fmla="*/ 3295103 w 3827607"/>
              <a:gd name="connsiteY18" fmla="*/ 3007196 h 3729312"/>
              <a:gd name="connsiteX19" fmla="*/ 3827606 w 3827607"/>
              <a:gd name="connsiteY19" fmla="*/ 3236277 h 3729312"/>
              <a:gd name="connsiteX0" fmla="*/ 3833194 w 3833194"/>
              <a:gd name="connsiteY0" fmla="*/ 3219925 h 3729312"/>
              <a:gd name="connsiteX1" fmla="*/ 3418327 w 3833194"/>
              <a:gd name="connsiteY1" fmla="*/ 3548539 h 3729312"/>
              <a:gd name="connsiteX2" fmla="*/ 3043405 w 3833194"/>
              <a:gd name="connsiteY2" fmla="*/ 3689508 h 3729312"/>
              <a:gd name="connsiteX3" fmla="*/ 2332802 w 3833194"/>
              <a:gd name="connsiteY3" fmla="*/ 3727442 h 3729312"/>
              <a:gd name="connsiteX4" fmla="*/ 1689135 w 3833194"/>
              <a:gd name="connsiteY4" fmla="*/ 3644413 h 3729312"/>
              <a:gd name="connsiteX5" fmla="*/ 1044274 w 3833194"/>
              <a:gd name="connsiteY5" fmla="*/ 3462165 h 3729312"/>
              <a:gd name="connsiteX6" fmla="*/ 266436 w 3833194"/>
              <a:gd name="connsiteY6" fmla="*/ 2950050 h 3729312"/>
              <a:gd name="connsiteX7" fmla="*/ 16222 w 3833194"/>
              <a:gd name="connsiteY7" fmla="*/ 2200752 h 3729312"/>
              <a:gd name="connsiteX8" fmla="*/ 23194 w 3833194"/>
              <a:gd name="connsiteY8" fmla="*/ 1854197 h 3729312"/>
              <a:gd name="connsiteX9" fmla="*/ 313152 w 3833194"/>
              <a:gd name="connsiteY9" fmla="*/ 841700 h 3729312"/>
              <a:gd name="connsiteX10" fmla="*/ 916877 w 3833194"/>
              <a:gd name="connsiteY10" fmla="*/ 210032 h 3729312"/>
              <a:gd name="connsiteX11" fmla="*/ 1648794 w 3833194"/>
              <a:gd name="connsiteY11" fmla="*/ 0 h 3729312"/>
              <a:gd name="connsiteX12" fmla="*/ 2431114 w 3833194"/>
              <a:gd name="connsiteY12" fmla="*/ 50005 h 3729312"/>
              <a:gd name="connsiteX13" fmla="*/ 3025172 w 3833194"/>
              <a:gd name="connsiteY13" fmla="*/ 370369 h 3729312"/>
              <a:gd name="connsiteX14" fmla="*/ 3382868 w 3833194"/>
              <a:gd name="connsiteY14" fmla="*/ 1171254 h 3729312"/>
              <a:gd name="connsiteX15" fmla="*/ 3459265 w 3833194"/>
              <a:gd name="connsiteY15" fmla="*/ 2214396 h 3729312"/>
              <a:gd name="connsiteX16" fmla="*/ 3396511 w 3833194"/>
              <a:gd name="connsiteY16" fmla="*/ 2660164 h 3729312"/>
              <a:gd name="connsiteX17" fmla="*/ 3329377 w 3833194"/>
              <a:gd name="connsiteY17" fmla="*/ 2911157 h 3729312"/>
              <a:gd name="connsiteX18" fmla="*/ 3300690 w 3833194"/>
              <a:gd name="connsiteY18" fmla="*/ 3007196 h 3729312"/>
              <a:gd name="connsiteX19" fmla="*/ 3833193 w 3833194"/>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15574 w 3835616"/>
              <a:gd name="connsiteY9" fmla="*/ 841700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171595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29746 w 3835616"/>
              <a:gd name="connsiteY19" fmla="*/ 3216376 h 3729312"/>
              <a:gd name="connsiteX0" fmla="*/ 3835616 w 3841659"/>
              <a:gd name="connsiteY0" fmla="*/ 3219925 h 3729312"/>
              <a:gd name="connsiteX1" fmla="*/ 3420749 w 3841659"/>
              <a:gd name="connsiteY1" fmla="*/ 3548539 h 3729312"/>
              <a:gd name="connsiteX2" fmla="*/ 3045827 w 3841659"/>
              <a:gd name="connsiteY2" fmla="*/ 3689508 h 3729312"/>
              <a:gd name="connsiteX3" fmla="*/ 2335224 w 3841659"/>
              <a:gd name="connsiteY3" fmla="*/ 3727442 h 3729312"/>
              <a:gd name="connsiteX4" fmla="*/ 1691557 w 3841659"/>
              <a:gd name="connsiteY4" fmla="*/ 3644413 h 3729312"/>
              <a:gd name="connsiteX5" fmla="*/ 1046696 w 3841659"/>
              <a:gd name="connsiteY5" fmla="*/ 3462165 h 3729312"/>
              <a:gd name="connsiteX6" fmla="*/ 268858 w 3841659"/>
              <a:gd name="connsiteY6" fmla="*/ 2950050 h 3729312"/>
              <a:gd name="connsiteX7" fmla="*/ 18644 w 3841659"/>
              <a:gd name="connsiteY7" fmla="*/ 2200752 h 3729312"/>
              <a:gd name="connsiteX8" fmla="*/ 30297 w 3841659"/>
              <a:gd name="connsiteY8" fmla="*/ 1762911 h 3729312"/>
              <a:gd name="connsiteX9" fmla="*/ 301529 w 3841659"/>
              <a:gd name="connsiteY9" fmla="*/ 901232 h 3729312"/>
              <a:gd name="connsiteX10" fmla="*/ 717992 w 3841659"/>
              <a:gd name="connsiteY10" fmla="*/ 341005 h 3729312"/>
              <a:gd name="connsiteX11" fmla="*/ 1651216 w 3841659"/>
              <a:gd name="connsiteY11" fmla="*/ 0 h 3729312"/>
              <a:gd name="connsiteX12" fmla="*/ 2433536 w 3841659"/>
              <a:gd name="connsiteY12" fmla="*/ 50005 h 3729312"/>
              <a:gd name="connsiteX13" fmla="*/ 3027594 w 3841659"/>
              <a:gd name="connsiteY13" fmla="*/ 370369 h 3729312"/>
              <a:gd name="connsiteX14" fmla="*/ 3385290 w 3841659"/>
              <a:gd name="connsiteY14" fmla="*/ 1171254 h 3729312"/>
              <a:gd name="connsiteX15" fmla="*/ 3461687 w 3841659"/>
              <a:gd name="connsiteY15" fmla="*/ 2214396 h 3729312"/>
              <a:gd name="connsiteX16" fmla="*/ 3398933 w 3841659"/>
              <a:gd name="connsiteY16" fmla="*/ 2660164 h 3729312"/>
              <a:gd name="connsiteX17" fmla="*/ 3331799 w 3841659"/>
              <a:gd name="connsiteY17" fmla="*/ 2911157 h 3729312"/>
              <a:gd name="connsiteX18" fmla="*/ 3303112 w 3841659"/>
              <a:gd name="connsiteY18" fmla="*/ 3007196 h 3729312"/>
              <a:gd name="connsiteX19" fmla="*/ 3841659 w 3841659"/>
              <a:gd name="connsiteY19" fmla="*/ 3223109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762243 w 3835616"/>
              <a:gd name="connsiteY19" fmla="*/ 3112020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65486"/>
              <a:gd name="connsiteY0" fmla="*/ 3219925 h 3729312"/>
              <a:gd name="connsiteX1" fmla="*/ 3420749 w 3865486"/>
              <a:gd name="connsiteY1" fmla="*/ 3548539 h 3729312"/>
              <a:gd name="connsiteX2" fmla="*/ 3045827 w 3865486"/>
              <a:gd name="connsiteY2" fmla="*/ 3689508 h 3729312"/>
              <a:gd name="connsiteX3" fmla="*/ 2335224 w 3865486"/>
              <a:gd name="connsiteY3" fmla="*/ 3727442 h 3729312"/>
              <a:gd name="connsiteX4" fmla="*/ 1691557 w 3865486"/>
              <a:gd name="connsiteY4" fmla="*/ 3644413 h 3729312"/>
              <a:gd name="connsiteX5" fmla="*/ 1046696 w 3865486"/>
              <a:gd name="connsiteY5" fmla="*/ 3462165 h 3729312"/>
              <a:gd name="connsiteX6" fmla="*/ 268858 w 3865486"/>
              <a:gd name="connsiteY6" fmla="*/ 2950050 h 3729312"/>
              <a:gd name="connsiteX7" fmla="*/ 18644 w 3865486"/>
              <a:gd name="connsiteY7" fmla="*/ 2200752 h 3729312"/>
              <a:gd name="connsiteX8" fmla="*/ 30297 w 3865486"/>
              <a:gd name="connsiteY8" fmla="*/ 1762911 h 3729312"/>
              <a:gd name="connsiteX9" fmla="*/ 301529 w 3865486"/>
              <a:gd name="connsiteY9" fmla="*/ 901232 h 3729312"/>
              <a:gd name="connsiteX10" fmla="*/ 717992 w 3865486"/>
              <a:gd name="connsiteY10" fmla="*/ 341005 h 3729312"/>
              <a:gd name="connsiteX11" fmla="*/ 1651216 w 3865486"/>
              <a:gd name="connsiteY11" fmla="*/ 0 h 3729312"/>
              <a:gd name="connsiteX12" fmla="*/ 2433536 w 3865486"/>
              <a:gd name="connsiteY12" fmla="*/ 50005 h 3729312"/>
              <a:gd name="connsiteX13" fmla="*/ 3027594 w 3865486"/>
              <a:gd name="connsiteY13" fmla="*/ 370369 h 3729312"/>
              <a:gd name="connsiteX14" fmla="*/ 3385290 w 3865486"/>
              <a:gd name="connsiteY14" fmla="*/ 1171254 h 3729312"/>
              <a:gd name="connsiteX15" fmla="*/ 3461687 w 3865486"/>
              <a:gd name="connsiteY15" fmla="*/ 2214396 h 3729312"/>
              <a:gd name="connsiteX16" fmla="*/ 3398933 w 3865486"/>
              <a:gd name="connsiteY16" fmla="*/ 2660164 h 3729312"/>
              <a:gd name="connsiteX17" fmla="*/ 3331799 w 3865486"/>
              <a:gd name="connsiteY17" fmla="*/ 2911157 h 3729312"/>
              <a:gd name="connsiteX18" fmla="*/ 3865486 w 3865486"/>
              <a:gd name="connsiteY18" fmla="*/ 313895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576"/>
              <a:gd name="connsiteX1" fmla="*/ 3416779 w 3837690"/>
              <a:gd name="connsiteY1" fmla="*/ 3528340 h 3729576"/>
              <a:gd name="connsiteX2" fmla="*/ 3045827 w 3837690"/>
              <a:gd name="connsiteY2" fmla="*/ 3689508 h 3729576"/>
              <a:gd name="connsiteX3" fmla="*/ 2335224 w 3837690"/>
              <a:gd name="connsiteY3" fmla="*/ 3727442 h 3729576"/>
              <a:gd name="connsiteX4" fmla="*/ 1691557 w 3837690"/>
              <a:gd name="connsiteY4" fmla="*/ 3644413 h 3729576"/>
              <a:gd name="connsiteX5" fmla="*/ 1046696 w 3837690"/>
              <a:gd name="connsiteY5" fmla="*/ 3462165 h 3729576"/>
              <a:gd name="connsiteX6" fmla="*/ 268858 w 3837690"/>
              <a:gd name="connsiteY6" fmla="*/ 2950050 h 3729576"/>
              <a:gd name="connsiteX7" fmla="*/ 18644 w 3837690"/>
              <a:gd name="connsiteY7" fmla="*/ 2200752 h 3729576"/>
              <a:gd name="connsiteX8" fmla="*/ 30297 w 3837690"/>
              <a:gd name="connsiteY8" fmla="*/ 1762911 h 3729576"/>
              <a:gd name="connsiteX9" fmla="*/ 301529 w 3837690"/>
              <a:gd name="connsiteY9" fmla="*/ 901232 h 3729576"/>
              <a:gd name="connsiteX10" fmla="*/ 717992 w 3837690"/>
              <a:gd name="connsiteY10" fmla="*/ 341005 h 3729576"/>
              <a:gd name="connsiteX11" fmla="*/ 1651216 w 3837690"/>
              <a:gd name="connsiteY11" fmla="*/ 0 h 3729576"/>
              <a:gd name="connsiteX12" fmla="*/ 2433536 w 3837690"/>
              <a:gd name="connsiteY12" fmla="*/ 50005 h 3729576"/>
              <a:gd name="connsiteX13" fmla="*/ 3027594 w 3837690"/>
              <a:gd name="connsiteY13" fmla="*/ 370369 h 3729576"/>
              <a:gd name="connsiteX14" fmla="*/ 3385290 w 3837690"/>
              <a:gd name="connsiteY14" fmla="*/ 1171254 h 3729576"/>
              <a:gd name="connsiteX15" fmla="*/ 3461687 w 3837690"/>
              <a:gd name="connsiteY15" fmla="*/ 2214396 h 3729576"/>
              <a:gd name="connsiteX16" fmla="*/ 3430700 w 3837690"/>
              <a:gd name="connsiteY16" fmla="*/ 2656798 h 3729576"/>
              <a:gd name="connsiteX17" fmla="*/ 3292091 w 3837690"/>
              <a:gd name="connsiteY17" fmla="*/ 2978484 h 3729576"/>
              <a:gd name="connsiteX18" fmla="*/ 3837690 w 3837690"/>
              <a:gd name="connsiteY18" fmla="*/ 3213012 h 3729576"/>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13012 h 3727718"/>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23110 h 3727718"/>
              <a:gd name="connsiteX0" fmla="*/ 3835616 w 3837690"/>
              <a:gd name="connsiteY0" fmla="*/ 3219925 h 3729804"/>
              <a:gd name="connsiteX1" fmla="*/ 3416779 w 3837690"/>
              <a:gd name="connsiteY1" fmla="*/ 3528340 h 3729804"/>
              <a:gd name="connsiteX2" fmla="*/ 2964477 w 3837690"/>
              <a:gd name="connsiteY2" fmla="*/ 3558897 h 3729804"/>
              <a:gd name="connsiteX3" fmla="*/ 2335224 w 3837690"/>
              <a:gd name="connsiteY3" fmla="*/ 3727442 h 3729804"/>
              <a:gd name="connsiteX4" fmla="*/ 1691557 w 3837690"/>
              <a:gd name="connsiteY4" fmla="*/ 3644413 h 3729804"/>
              <a:gd name="connsiteX5" fmla="*/ 1046696 w 3837690"/>
              <a:gd name="connsiteY5" fmla="*/ 3462165 h 3729804"/>
              <a:gd name="connsiteX6" fmla="*/ 268858 w 3837690"/>
              <a:gd name="connsiteY6" fmla="*/ 2950050 h 3729804"/>
              <a:gd name="connsiteX7" fmla="*/ 18644 w 3837690"/>
              <a:gd name="connsiteY7" fmla="*/ 2200752 h 3729804"/>
              <a:gd name="connsiteX8" fmla="*/ 30297 w 3837690"/>
              <a:gd name="connsiteY8" fmla="*/ 1762911 h 3729804"/>
              <a:gd name="connsiteX9" fmla="*/ 301529 w 3837690"/>
              <a:gd name="connsiteY9" fmla="*/ 901232 h 3729804"/>
              <a:gd name="connsiteX10" fmla="*/ 717992 w 3837690"/>
              <a:gd name="connsiteY10" fmla="*/ 341005 h 3729804"/>
              <a:gd name="connsiteX11" fmla="*/ 1651216 w 3837690"/>
              <a:gd name="connsiteY11" fmla="*/ 0 h 3729804"/>
              <a:gd name="connsiteX12" fmla="*/ 2433536 w 3837690"/>
              <a:gd name="connsiteY12" fmla="*/ 50005 h 3729804"/>
              <a:gd name="connsiteX13" fmla="*/ 3027594 w 3837690"/>
              <a:gd name="connsiteY13" fmla="*/ 370369 h 3729804"/>
              <a:gd name="connsiteX14" fmla="*/ 3385290 w 3837690"/>
              <a:gd name="connsiteY14" fmla="*/ 1171254 h 3729804"/>
              <a:gd name="connsiteX15" fmla="*/ 3461687 w 3837690"/>
              <a:gd name="connsiteY15" fmla="*/ 2214396 h 3729804"/>
              <a:gd name="connsiteX16" fmla="*/ 3430700 w 3837690"/>
              <a:gd name="connsiteY16" fmla="*/ 2656798 h 3729804"/>
              <a:gd name="connsiteX17" fmla="*/ 3292091 w 3837690"/>
              <a:gd name="connsiteY17" fmla="*/ 2978484 h 3729804"/>
              <a:gd name="connsiteX18" fmla="*/ 3837690 w 3837690"/>
              <a:gd name="connsiteY18" fmla="*/ 3223110 h 3729804"/>
              <a:gd name="connsiteX0" fmla="*/ 3835616 w 3837690"/>
              <a:gd name="connsiteY0" fmla="*/ 3219925 h 3728640"/>
              <a:gd name="connsiteX1" fmla="*/ 3416779 w 3837690"/>
              <a:gd name="connsiteY1" fmla="*/ 3528340 h 3728640"/>
              <a:gd name="connsiteX2" fmla="*/ 2964477 w 3837690"/>
              <a:gd name="connsiteY2" fmla="*/ 3558897 h 3728640"/>
              <a:gd name="connsiteX3" fmla="*/ 2335224 w 3837690"/>
              <a:gd name="connsiteY3" fmla="*/ 3727442 h 3728640"/>
              <a:gd name="connsiteX4" fmla="*/ 1046696 w 3837690"/>
              <a:gd name="connsiteY4" fmla="*/ 3462165 h 3728640"/>
              <a:gd name="connsiteX5" fmla="*/ 268858 w 3837690"/>
              <a:gd name="connsiteY5" fmla="*/ 2950050 h 3728640"/>
              <a:gd name="connsiteX6" fmla="*/ 18644 w 3837690"/>
              <a:gd name="connsiteY6" fmla="*/ 2200752 h 3728640"/>
              <a:gd name="connsiteX7" fmla="*/ 30297 w 3837690"/>
              <a:gd name="connsiteY7" fmla="*/ 1762911 h 3728640"/>
              <a:gd name="connsiteX8" fmla="*/ 301529 w 3837690"/>
              <a:gd name="connsiteY8" fmla="*/ 901232 h 3728640"/>
              <a:gd name="connsiteX9" fmla="*/ 717992 w 3837690"/>
              <a:gd name="connsiteY9" fmla="*/ 341005 h 3728640"/>
              <a:gd name="connsiteX10" fmla="*/ 1651216 w 3837690"/>
              <a:gd name="connsiteY10" fmla="*/ 0 h 3728640"/>
              <a:gd name="connsiteX11" fmla="*/ 2433536 w 3837690"/>
              <a:gd name="connsiteY11" fmla="*/ 50005 h 3728640"/>
              <a:gd name="connsiteX12" fmla="*/ 3027594 w 3837690"/>
              <a:gd name="connsiteY12" fmla="*/ 370369 h 3728640"/>
              <a:gd name="connsiteX13" fmla="*/ 3385290 w 3837690"/>
              <a:gd name="connsiteY13" fmla="*/ 1171254 h 3728640"/>
              <a:gd name="connsiteX14" fmla="*/ 3461687 w 3837690"/>
              <a:gd name="connsiteY14" fmla="*/ 2214396 h 3728640"/>
              <a:gd name="connsiteX15" fmla="*/ 3430700 w 3837690"/>
              <a:gd name="connsiteY15" fmla="*/ 2656798 h 3728640"/>
              <a:gd name="connsiteX16" fmla="*/ 3292091 w 3837690"/>
              <a:gd name="connsiteY16" fmla="*/ 2978484 h 3728640"/>
              <a:gd name="connsiteX17" fmla="*/ 3837690 w 3837690"/>
              <a:gd name="connsiteY17" fmla="*/ 3223110 h 3728640"/>
              <a:gd name="connsiteX0" fmla="*/ 3835616 w 3837690"/>
              <a:gd name="connsiteY0" fmla="*/ 3219925 h 3728656"/>
              <a:gd name="connsiteX1" fmla="*/ 3417487 w 3837690"/>
              <a:gd name="connsiteY1" fmla="*/ 3513956 h 3728656"/>
              <a:gd name="connsiteX2" fmla="*/ 2964477 w 3837690"/>
              <a:gd name="connsiteY2" fmla="*/ 3558897 h 3728656"/>
              <a:gd name="connsiteX3" fmla="*/ 2335224 w 3837690"/>
              <a:gd name="connsiteY3" fmla="*/ 3727442 h 3728656"/>
              <a:gd name="connsiteX4" fmla="*/ 1046696 w 3837690"/>
              <a:gd name="connsiteY4" fmla="*/ 3462165 h 3728656"/>
              <a:gd name="connsiteX5" fmla="*/ 268858 w 3837690"/>
              <a:gd name="connsiteY5" fmla="*/ 2950050 h 3728656"/>
              <a:gd name="connsiteX6" fmla="*/ 18644 w 3837690"/>
              <a:gd name="connsiteY6" fmla="*/ 2200752 h 3728656"/>
              <a:gd name="connsiteX7" fmla="*/ 30297 w 3837690"/>
              <a:gd name="connsiteY7" fmla="*/ 1762911 h 3728656"/>
              <a:gd name="connsiteX8" fmla="*/ 301529 w 3837690"/>
              <a:gd name="connsiteY8" fmla="*/ 901232 h 3728656"/>
              <a:gd name="connsiteX9" fmla="*/ 717992 w 3837690"/>
              <a:gd name="connsiteY9" fmla="*/ 341005 h 3728656"/>
              <a:gd name="connsiteX10" fmla="*/ 1651216 w 3837690"/>
              <a:gd name="connsiteY10" fmla="*/ 0 h 3728656"/>
              <a:gd name="connsiteX11" fmla="*/ 2433536 w 3837690"/>
              <a:gd name="connsiteY11" fmla="*/ 50005 h 3728656"/>
              <a:gd name="connsiteX12" fmla="*/ 3027594 w 3837690"/>
              <a:gd name="connsiteY12" fmla="*/ 370369 h 3728656"/>
              <a:gd name="connsiteX13" fmla="*/ 3385290 w 3837690"/>
              <a:gd name="connsiteY13" fmla="*/ 1171254 h 3728656"/>
              <a:gd name="connsiteX14" fmla="*/ 3461687 w 3837690"/>
              <a:gd name="connsiteY14" fmla="*/ 2214396 h 3728656"/>
              <a:gd name="connsiteX15" fmla="*/ 3430700 w 3837690"/>
              <a:gd name="connsiteY15" fmla="*/ 2656798 h 3728656"/>
              <a:gd name="connsiteX16" fmla="*/ 3292091 w 3837690"/>
              <a:gd name="connsiteY16" fmla="*/ 2978484 h 3728656"/>
              <a:gd name="connsiteX17" fmla="*/ 3837690 w 3837690"/>
              <a:gd name="connsiteY17" fmla="*/ 3223110 h 3728656"/>
              <a:gd name="connsiteX0" fmla="*/ 3835616 w 3835616"/>
              <a:gd name="connsiteY0" fmla="*/ 3219925 h 3728656"/>
              <a:gd name="connsiteX1" fmla="*/ 3417487 w 3835616"/>
              <a:gd name="connsiteY1" fmla="*/ 3513956 h 3728656"/>
              <a:gd name="connsiteX2" fmla="*/ 2964477 w 3835616"/>
              <a:gd name="connsiteY2" fmla="*/ 3558897 h 3728656"/>
              <a:gd name="connsiteX3" fmla="*/ 2335224 w 3835616"/>
              <a:gd name="connsiteY3" fmla="*/ 3727442 h 3728656"/>
              <a:gd name="connsiteX4" fmla="*/ 1046696 w 3835616"/>
              <a:gd name="connsiteY4" fmla="*/ 3462165 h 3728656"/>
              <a:gd name="connsiteX5" fmla="*/ 268858 w 3835616"/>
              <a:gd name="connsiteY5" fmla="*/ 2950050 h 3728656"/>
              <a:gd name="connsiteX6" fmla="*/ 18644 w 3835616"/>
              <a:gd name="connsiteY6" fmla="*/ 2200752 h 3728656"/>
              <a:gd name="connsiteX7" fmla="*/ 30297 w 3835616"/>
              <a:gd name="connsiteY7" fmla="*/ 1762911 h 3728656"/>
              <a:gd name="connsiteX8" fmla="*/ 301529 w 3835616"/>
              <a:gd name="connsiteY8" fmla="*/ 901232 h 3728656"/>
              <a:gd name="connsiteX9" fmla="*/ 717992 w 3835616"/>
              <a:gd name="connsiteY9" fmla="*/ 341005 h 3728656"/>
              <a:gd name="connsiteX10" fmla="*/ 1651216 w 3835616"/>
              <a:gd name="connsiteY10" fmla="*/ 0 h 3728656"/>
              <a:gd name="connsiteX11" fmla="*/ 2433536 w 3835616"/>
              <a:gd name="connsiteY11" fmla="*/ 50005 h 3728656"/>
              <a:gd name="connsiteX12" fmla="*/ 3027594 w 3835616"/>
              <a:gd name="connsiteY12" fmla="*/ 370369 h 3728656"/>
              <a:gd name="connsiteX13" fmla="*/ 3385290 w 3835616"/>
              <a:gd name="connsiteY13" fmla="*/ 1171254 h 3728656"/>
              <a:gd name="connsiteX14" fmla="*/ 3461687 w 3835616"/>
              <a:gd name="connsiteY14" fmla="*/ 2214396 h 3728656"/>
              <a:gd name="connsiteX15" fmla="*/ 3430700 w 3835616"/>
              <a:gd name="connsiteY15" fmla="*/ 2656798 h 3728656"/>
              <a:gd name="connsiteX16" fmla="*/ 3292091 w 3835616"/>
              <a:gd name="connsiteY16" fmla="*/ 2978484 h 3728656"/>
              <a:gd name="connsiteX17" fmla="*/ 3751780 w 3835616"/>
              <a:gd name="connsiteY17" fmla="*/ 3256428 h 3728656"/>
              <a:gd name="connsiteX0" fmla="*/ 3835616 w 3835616"/>
              <a:gd name="connsiteY0" fmla="*/ 3219925 h 3729924"/>
              <a:gd name="connsiteX1" fmla="*/ 3417487 w 3835616"/>
              <a:gd name="connsiteY1" fmla="*/ 3513956 h 3729924"/>
              <a:gd name="connsiteX2" fmla="*/ 2964477 w 3835616"/>
              <a:gd name="connsiteY2" fmla="*/ 3558897 h 3729924"/>
              <a:gd name="connsiteX3" fmla="*/ 2222800 w 3835616"/>
              <a:gd name="connsiteY3" fmla="*/ 3728717 h 3729924"/>
              <a:gd name="connsiteX4" fmla="*/ 1046696 w 3835616"/>
              <a:gd name="connsiteY4" fmla="*/ 3462165 h 3729924"/>
              <a:gd name="connsiteX5" fmla="*/ 268858 w 3835616"/>
              <a:gd name="connsiteY5" fmla="*/ 2950050 h 3729924"/>
              <a:gd name="connsiteX6" fmla="*/ 18644 w 3835616"/>
              <a:gd name="connsiteY6" fmla="*/ 2200752 h 3729924"/>
              <a:gd name="connsiteX7" fmla="*/ 30297 w 3835616"/>
              <a:gd name="connsiteY7" fmla="*/ 1762911 h 3729924"/>
              <a:gd name="connsiteX8" fmla="*/ 301529 w 3835616"/>
              <a:gd name="connsiteY8" fmla="*/ 901232 h 3729924"/>
              <a:gd name="connsiteX9" fmla="*/ 717992 w 3835616"/>
              <a:gd name="connsiteY9" fmla="*/ 341005 h 3729924"/>
              <a:gd name="connsiteX10" fmla="*/ 1651216 w 3835616"/>
              <a:gd name="connsiteY10" fmla="*/ 0 h 3729924"/>
              <a:gd name="connsiteX11" fmla="*/ 2433536 w 3835616"/>
              <a:gd name="connsiteY11" fmla="*/ 50005 h 3729924"/>
              <a:gd name="connsiteX12" fmla="*/ 3027594 w 3835616"/>
              <a:gd name="connsiteY12" fmla="*/ 370369 h 3729924"/>
              <a:gd name="connsiteX13" fmla="*/ 3385290 w 3835616"/>
              <a:gd name="connsiteY13" fmla="*/ 1171254 h 3729924"/>
              <a:gd name="connsiteX14" fmla="*/ 3461687 w 3835616"/>
              <a:gd name="connsiteY14" fmla="*/ 2214396 h 3729924"/>
              <a:gd name="connsiteX15" fmla="*/ 3430700 w 3835616"/>
              <a:gd name="connsiteY15" fmla="*/ 2656798 h 3729924"/>
              <a:gd name="connsiteX16" fmla="*/ 3292091 w 3835616"/>
              <a:gd name="connsiteY16" fmla="*/ 2978484 h 3729924"/>
              <a:gd name="connsiteX17" fmla="*/ 3751780 w 3835616"/>
              <a:gd name="connsiteY17" fmla="*/ 3256428 h 3729924"/>
              <a:gd name="connsiteX0" fmla="*/ 3835616 w 3835616"/>
              <a:gd name="connsiteY0" fmla="*/ 3219925 h 3731978"/>
              <a:gd name="connsiteX1" fmla="*/ 3417487 w 3835616"/>
              <a:gd name="connsiteY1" fmla="*/ 3513956 h 3731978"/>
              <a:gd name="connsiteX2" fmla="*/ 2964477 w 3835616"/>
              <a:gd name="connsiteY2" fmla="*/ 3558897 h 3731978"/>
              <a:gd name="connsiteX3" fmla="*/ 2222800 w 3835616"/>
              <a:gd name="connsiteY3" fmla="*/ 3728717 h 3731978"/>
              <a:gd name="connsiteX4" fmla="*/ 1046696 w 3835616"/>
              <a:gd name="connsiteY4" fmla="*/ 3462165 h 3731978"/>
              <a:gd name="connsiteX5" fmla="*/ 268858 w 3835616"/>
              <a:gd name="connsiteY5" fmla="*/ 2950050 h 3731978"/>
              <a:gd name="connsiteX6" fmla="*/ 18644 w 3835616"/>
              <a:gd name="connsiteY6" fmla="*/ 2200752 h 3731978"/>
              <a:gd name="connsiteX7" fmla="*/ 30297 w 3835616"/>
              <a:gd name="connsiteY7" fmla="*/ 1762911 h 3731978"/>
              <a:gd name="connsiteX8" fmla="*/ 301529 w 3835616"/>
              <a:gd name="connsiteY8" fmla="*/ 901232 h 3731978"/>
              <a:gd name="connsiteX9" fmla="*/ 717992 w 3835616"/>
              <a:gd name="connsiteY9" fmla="*/ 341005 h 3731978"/>
              <a:gd name="connsiteX10" fmla="*/ 1651216 w 3835616"/>
              <a:gd name="connsiteY10" fmla="*/ 0 h 3731978"/>
              <a:gd name="connsiteX11" fmla="*/ 2433536 w 3835616"/>
              <a:gd name="connsiteY11" fmla="*/ 50005 h 3731978"/>
              <a:gd name="connsiteX12" fmla="*/ 3027594 w 3835616"/>
              <a:gd name="connsiteY12" fmla="*/ 370369 h 3731978"/>
              <a:gd name="connsiteX13" fmla="*/ 3385290 w 3835616"/>
              <a:gd name="connsiteY13" fmla="*/ 1171254 h 3731978"/>
              <a:gd name="connsiteX14" fmla="*/ 3461687 w 3835616"/>
              <a:gd name="connsiteY14" fmla="*/ 2214396 h 3731978"/>
              <a:gd name="connsiteX15" fmla="*/ 3430700 w 3835616"/>
              <a:gd name="connsiteY15" fmla="*/ 2656798 h 3731978"/>
              <a:gd name="connsiteX16" fmla="*/ 3292091 w 3835616"/>
              <a:gd name="connsiteY16" fmla="*/ 2978484 h 3731978"/>
              <a:gd name="connsiteX17" fmla="*/ 3751780 w 3835616"/>
              <a:gd name="connsiteY17" fmla="*/ 3256428 h 3731978"/>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717992 w 3835616"/>
              <a:gd name="connsiteY8" fmla="*/ 34100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542523 w 3835616"/>
              <a:gd name="connsiteY8" fmla="*/ 29147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188 w 3833188"/>
              <a:gd name="connsiteY0" fmla="*/ 3219925 h 3731979"/>
              <a:gd name="connsiteX1" fmla="*/ 3415059 w 3833188"/>
              <a:gd name="connsiteY1" fmla="*/ 3513956 h 3731979"/>
              <a:gd name="connsiteX2" fmla="*/ 2962049 w 3833188"/>
              <a:gd name="connsiteY2" fmla="*/ 3558897 h 3731979"/>
              <a:gd name="connsiteX3" fmla="*/ 2220372 w 3833188"/>
              <a:gd name="connsiteY3" fmla="*/ 3728717 h 3731979"/>
              <a:gd name="connsiteX4" fmla="*/ 1044268 w 3833188"/>
              <a:gd name="connsiteY4" fmla="*/ 3462165 h 3731979"/>
              <a:gd name="connsiteX5" fmla="*/ 261479 w 3833188"/>
              <a:gd name="connsiteY5" fmla="*/ 3050740 h 3731979"/>
              <a:gd name="connsiteX6" fmla="*/ 16216 w 3833188"/>
              <a:gd name="connsiteY6" fmla="*/ 2200752 h 3731979"/>
              <a:gd name="connsiteX7" fmla="*/ 34233 w 3833188"/>
              <a:gd name="connsiteY7" fmla="*/ 1633447 h 3731979"/>
              <a:gd name="connsiteX8" fmla="*/ 540095 w 3833188"/>
              <a:gd name="connsiteY8" fmla="*/ 291475 h 3731979"/>
              <a:gd name="connsiteX9" fmla="*/ 1648788 w 3833188"/>
              <a:gd name="connsiteY9" fmla="*/ 0 h 3731979"/>
              <a:gd name="connsiteX10" fmla="*/ 2431108 w 3833188"/>
              <a:gd name="connsiteY10" fmla="*/ 50005 h 3731979"/>
              <a:gd name="connsiteX11" fmla="*/ 3025166 w 3833188"/>
              <a:gd name="connsiteY11" fmla="*/ 370369 h 3731979"/>
              <a:gd name="connsiteX12" fmla="*/ 3382862 w 3833188"/>
              <a:gd name="connsiteY12" fmla="*/ 1171254 h 3731979"/>
              <a:gd name="connsiteX13" fmla="*/ 3459259 w 3833188"/>
              <a:gd name="connsiteY13" fmla="*/ 2214396 h 3731979"/>
              <a:gd name="connsiteX14" fmla="*/ 3428272 w 3833188"/>
              <a:gd name="connsiteY14" fmla="*/ 2656798 h 3731979"/>
              <a:gd name="connsiteX15" fmla="*/ 3289663 w 3833188"/>
              <a:gd name="connsiteY15" fmla="*/ 2978484 h 3731979"/>
              <a:gd name="connsiteX16" fmla="*/ 3749352 w 3833188"/>
              <a:gd name="connsiteY16" fmla="*/ 3256428 h 3731979"/>
              <a:gd name="connsiteX0" fmla="*/ 3833188 w 3833188"/>
              <a:gd name="connsiteY0" fmla="*/ 3219925 h 3729118"/>
              <a:gd name="connsiteX1" fmla="*/ 3415059 w 3833188"/>
              <a:gd name="connsiteY1" fmla="*/ 3513956 h 3729118"/>
              <a:gd name="connsiteX2" fmla="*/ 2962049 w 3833188"/>
              <a:gd name="connsiteY2" fmla="*/ 3558897 h 3729118"/>
              <a:gd name="connsiteX3" fmla="*/ 2220372 w 3833188"/>
              <a:gd name="connsiteY3" fmla="*/ 3728717 h 3729118"/>
              <a:gd name="connsiteX4" fmla="*/ 1042147 w 3833188"/>
              <a:gd name="connsiteY4" fmla="*/ 3505319 h 3729118"/>
              <a:gd name="connsiteX5" fmla="*/ 261479 w 3833188"/>
              <a:gd name="connsiteY5" fmla="*/ 3050740 h 3729118"/>
              <a:gd name="connsiteX6" fmla="*/ 16216 w 3833188"/>
              <a:gd name="connsiteY6" fmla="*/ 2200752 h 3729118"/>
              <a:gd name="connsiteX7" fmla="*/ 34233 w 3833188"/>
              <a:gd name="connsiteY7" fmla="*/ 1633447 h 3729118"/>
              <a:gd name="connsiteX8" fmla="*/ 540095 w 3833188"/>
              <a:gd name="connsiteY8" fmla="*/ 291475 h 3729118"/>
              <a:gd name="connsiteX9" fmla="*/ 1648788 w 3833188"/>
              <a:gd name="connsiteY9" fmla="*/ 0 h 3729118"/>
              <a:gd name="connsiteX10" fmla="*/ 2431108 w 3833188"/>
              <a:gd name="connsiteY10" fmla="*/ 50005 h 3729118"/>
              <a:gd name="connsiteX11" fmla="*/ 3025166 w 3833188"/>
              <a:gd name="connsiteY11" fmla="*/ 370369 h 3729118"/>
              <a:gd name="connsiteX12" fmla="*/ 3382862 w 3833188"/>
              <a:gd name="connsiteY12" fmla="*/ 1171254 h 3729118"/>
              <a:gd name="connsiteX13" fmla="*/ 3459259 w 3833188"/>
              <a:gd name="connsiteY13" fmla="*/ 2214396 h 3729118"/>
              <a:gd name="connsiteX14" fmla="*/ 3428272 w 3833188"/>
              <a:gd name="connsiteY14" fmla="*/ 2656798 h 3729118"/>
              <a:gd name="connsiteX15" fmla="*/ 3289663 w 3833188"/>
              <a:gd name="connsiteY15" fmla="*/ 2978484 h 3729118"/>
              <a:gd name="connsiteX16" fmla="*/ 3749352 w 3833188"/>
              <a:gd name="connsiteY16" fmla="*/ 3256428 h 3729118"/>
              <a:gd name="connsiteX0" fmla="*/ 3755903 w 3755903"/>
              <a:gd name="connsiteY0" fmla="*/ 3264410 h 3729117"/>
              <a:gd name="connsiteX1" fmla="*/ 3415059 w 3755903"/>
              <a:gd name="connsiteY1" fmla="*/ 3513956 h 3729117"/>
              <a:gd name="connsiteX2" fmla="*/ 2962049 w 3755903"/>
              <a:gd name="connsiteY2" fmla="*/ 3558897 h 3729117"/>
              <a:gd name="connsiteX3" fmla="*/ 2220372 w 3755903"/>
              <a:gd name="connsiteY3" fmla="*/ 3728717 h 3729117"/>
              <a:gd name="connsiteX4" fmla="*/ 1042147 w 3755903"/>
              <a:gd name="connsiteY4" fmla="*/ 3505319 h 3729117"/>
              <a:gd name="connsiteX5" fmla="*/ 261479 w 3755903"/>
              <a:gd name="connsiteY5" fmla="*/ 3050740 h 3729117"/>
              <a:gd name="connsiteX6" fmla="*/ 16216 w 3755903"/>
              <a:gd name="connsiteY6" fmla="*/ 2200752 h 3729117"/>
              <a:gd name="connsiteX7" fmla="*/ 34233 w 3755903"/>
              <a:gd name="connsiteY7" fmla="*/ 1633447 h 3729117"/>
              <a:gd name="connsiteX8" fmla="*/ 540095 w 3755903"/>
              <a:gd name="connsiteY8" fmla="*/ 291475 h 3729117"/>
              <a:gd name="connsiteX9" fmla="*/ 1648788 w 3755903"/>
              <a:gd name="connsiteY9" fmla="*/ 0 h 3729117"/>
              <a:gd name="connsiteX10" fmla="*/ 2431108 w 3755903"/>
              <a:gd name="connsiteY10" fmla="*/ 50005 h 3729117"/>
              <a:gd name="connsiteX11" fmla="*/ 3025166 w 3755903"/>
              <a:gd name="connsiteY11" fmla="*/ 370369 h 3729117"/>
              <a:gd name="connsiteX12" fmla="*/ 3382862 w 3755903"/>
              <a:gd name="connsiteY12" fmla="*/ 1171254 h 3729117"/>
              <a:gd name="connsiteX13" fmla="*/ 3459259 w 3755903"/>
              <a:gd name="connsiteY13" fmla="*/ 2214396 h 3729117"/>
              <a:gd name="connsiteX14" fmla="*/ 3428272 w 3755903"/>
              <a:gd name="connsiteY14" fmla="*/ 2656798 h 3729117"/>
              <a:gd name="connsiteX15" fmla="*/ 3289663 w 3755903"/>
              <a:gd name="connsiteY15" fmla="*/ 2978484 h 3729117"/>
              <a:gd name="connsiteX16" fmla="*/ 3749352 w 3755903"/>
              <a:gd name="connsiteY16" fmla="*/ 3256428 h 3729117"/>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8272 w 3755903"/>
              <a:gd name="connsiteY14" fmla="*/ 2656798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2529 w 3755903"/>
              <a:gd name="connsiteY14" fmla="*/ 2656123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22529 w 3755903"/>
              <a:gd name="connsiteY13" fmla="*/ 2656123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8881"/>
              <a:gd name="connsiteX1" fmla="*/ 3391649 w 3755903"/>
              <a:gd name="connsiteY1" fmla="*/ 3520134 h 3728881"/>
              <a:gd name="connsiteX2" fmla="*/ 2962922 w 3755903"/>
              <a:gd name="connsiteY2" fmla="*/ 3541149 h 3728881"/>
              <a:gd name="connsiteX3" fmla="*/ 2220372 w 3755903"/>
              <a:gd name="connsiteY3" fmla="*/ 3728717 h 3728881"/>
              <a:gd name="connsiteX4" fmla="*/ 1042147 w 3755903"/>
              <a:gd name="connsiteY4" fmla="*/ 3505319 h 3728881"/>
              <a:gd name="connsiteX5" fmla="*/ 261479 w 3755903"/>
              <a:gd name="connsiteY5" fmla="*/ 3050740 h 3728881"/>
              <a:gd name="connsiteX6" fmla="*/ 16216 w 3755903"/>
              <a:gd name="connsiteY6" fmla="*/ 2200752 h 3728881"/>
              <a:gd name="connsiteX7" fmla="*/ 34233 w 3755903"/>
              <a:gd name="connsiteY7" fmla="*/ 1633447 h 3728881"/>
              <a:gd name="connsiteX8" fmla="*/ 540095 w 3755903"/>
              <a:gd name="connsiteY8" fmla="*/ 291475 h 3728881"/>
              <a:gd name="connsiteX9" fmla="*/ 1648788 w 3755903"/>
              <a:gd name="connsiteY9" fmla="*/ 0 h 3728881"/>
              <a:gd name="connsiteX10" fmla="*/ 2431108 w 3755903"/>
              <a:gd name="connsiteY10" fmla="*/ 50005 h 3728881"/>
              <a:gd name="connsiteX11" fmla="*/ 3025166 w 3755903"/>
              <a:gd name="connsiteY11" fmla="*/ 370369 h 3728881"/>
              <a:gd name="connsiteX12" fmla="*/ 3382862 w 3755903"/>
              <a:gd name="connsiteY12" fmla="*/ 1171254 h 3728881"/>
              <a:gd name="connsiteX13" fmla="*/ 3430454 w 3755903"/>
              <a:gd name="connsiteY13" fmla="*/ 2612424 h 3728881"/>
              <a:gd name="connsiteX14" fmla="*/ 3289663 w 3755903"/>
              <a:gd name="connsiteY14" fmla="*/ 2978484 h 3728881"/>
              <a:gd name="connsiteX15" fmla="*/ 3749352 w 3755903"/>
              <a:gd name="connsiteY15" fmla="*/ 3256428 h 3728881"/>
              <a:gd name="connsiteX0" fmla="*/ 3755903 w 3755903"/>
              <a:gd name="connsiteY0" fmla="*/ 3264410 h 3728816"/>
              <a:gd name="connsiteX1" fmla="*/ 3391649 w 3755903"/>
              <a:gd name="connsiteY1" fmla="*/ 3520134 h 3728816"/>
              <a:gd name="connsiteX2" fmla="*/ 2962922 w 3755903"/>
              <a:gd name="connsiteY2" fmla="*/ 3541149 h 3728816"/>
              <a:gd name="connsiteX3" fmla="*/ 2220372 w 3755903"/>
              <a:gd name="connsiteY3" fmla="*/ 3728717 h 3728816"/>
              <a:gd name="connsiteX4" fmla="*/ 1039530 w 3755903"/>
              <a:gd name="connsiteY4" fmla="*/ 3558566 h 3728816"/>
              <a:gd name="connsiteX5" fmla="*/ 261479 w 3755903"/>
              <a:gd name="connsiteY5" fmla="*/ 3050740 h 3728816"/>
              <a:gd name="connsiteX6" fmla="*/ 16216 w 3755903"/>
              <a:gd name="connsiteY6" fmla="*/ 2200752 h 3728816"/>
              <a:gd name="connsiteX7" fmla="*/ 34233 w 3755903"/>
              <a:gd name="connsiteY7" fmla="*/ 1633447 h 3728816"/>
              <a:gd name="connsiteX8" fmla="*/ 540095 w 3755903"/>
              <a:gd name="connsiteY8" fmla="*/ 291475 h 3728816"/>
              <a:gd name="connsiteX9" fmla="*/ 1648788 w 3755903"/>
              <a:gd name="connsiteY9" fmla="*/ 0 h 3728816"/>
              <a:gd name="connsiteX10" fmla="*/ 2431108 w 3755903"/>
              <a:gd name="connsiteY10" fmla="*/ 50005 h 3728816"/>
              <a:gd name="connsiteX11" fmla="*/ 3025166 w 3755903"/>
              <a:gd name="connsiteY11" fmla="*/ 370369 h 3728816"/>
              <a:gd name="connsiteX12" fmla="*/ 3382862 w 3755903"/>
              <a:gd name="connsiteY12" fmla="*/ 1171254 h 3728816"/>
              <a:gd name="connsiteX13" fmla="*/ 3430454 w 3755903"/>
              <a:gd name="connsiteY13" fmla="*/ 2612424 h 3728816"/>
              <a:gd name="connsiteX14" fmla="*/ 3289663 w 3755903"/>
              <a:gd name="connsiteY14" fmla="*/ 2978484 h 3728816"/>
              <a:gd name="connsiteX15" fmla="*/ 3749352 w 3755903"/>
              <a:gd name="connsiteY15" fmla="*/ 3256428 h 3728816"/>
              <a:gd name="connsiteX0" fmla="*/ 3750266 w 3750266"/>
              <a:gd name="connsiteY0" fmla="*/ 3264410 h 3728817"/>
              <a:gd name="connsiteX1" fmla="*/ 3386012 w 3750266"/>
              <a:gd name="connsiteY1" fmla="*/ 3520134 h 3728817"/>
              <a:gd name="connsiteX2" fmla="*/ 2957285 w 3750266"/>
              <a:gd name="connsiteY2" fmla="*/ 3541149 h 3728817"/>
              <a:gd name="connsiteX3" fmla="*/ 2214735 w 3750266"/>
              <a:gd name="connsiteY3" fmla="*/ 3728717 h 3728817"/>
              <a:gd name="connsiteX4" fmla="*/ 1033893 w 3750266"/>
              <a:gd name="connsiteY4" fmla="*/ 3558566 h 3728817"/>
              <a:gd name="connsiteX5" fmla="*/ 255842 w 3750266"/>
              <a:gd name="connsiteY5" fmla="*/ 3050740 h 3728817"/>
              <a:gd name="connsiteX6" fmla="*/ 18139 w 3750266"/>
              <a:gd name="connsiteY6" fmla="*/ 2281973 h 3728817"/>
              <a:gd name="connsiteX7" fmla="*/ 28596 w 3750266"/>
              <a:gd name="connsiteY7" fmla="*/ 1633447 h 3728817"/>
              <a:gd name="connsiteX8" fmla="*/ 534458 w 3750266"/>
              <a:gd name="connsiteY8" fmla="*/ 291475 h 3728817"/>
              <a:gd name="connsiteX9" fmla="*/ 1643151 w 3750266"/>
              <a:gd name="connsiteY9" fmla="*/ 0 h 3728817"/>
              <a:gd name="connsiteX10" fmla="*/ 2425471 w 3750266"/>
              <a:gd name="connsiteY10" fmla="*/ 50005 h 3728817"/>
              <a:gd name="connsiteX11" fmla="*/ 3019529 w 3750266"/>
              <a:gd name="connsiteY11" fmla="*/ 370369 h 3728817"/>
              <a:gd name="connsiteX12" fmla="*/ 3377225 w 3750266"/>
              <a:gd name="connsiteY12" fmla="*/ 1171254 h 3728817"/>
              <a:gd name="connsiteX13" fmla="*/ 3424817 w 3750266"/>
              <a:gd name="connsiteY13" fmla="*/ 2612424 h 3728817"/>
              <a:gd name="connsiteX14" fmla="*/ 3284026 w 3750266"/>
              <a:gd name="connsiteY14" fmla="*/ 2978484 h 3728817"/>
              <a:gd name="connsiteX15" fmla="*/ 3743715 w 3750266"/>
              <a:gd name="connsiteY15" fmla="*/ 3256428 h 372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0266" h="3728817">
                <a:moveTo>
                  <a:pt x="3750266" y="3264410"/>
                </a:moveTo>
                <a:cubicBezTo>
                  <a:pt x="3737566" y="3279227"/>
                  <a:pt x="3518175" y="3474011"/>
                  <a:pt x="3386012" y="3520134"/>
                </a:cubicBezTo>
                <a:cubicBezTo>
                  <a:pt x="3253849" y="3566257"/>
                  <a:pt x="3152498" y="3506385"/>
                  <a:pt x="2957285" y="3541149"/>
                </a:cubicBezTo>
                <a:cubicBezTo>
                  <a:pt x="2762072" y="3575913"/>
                  <a:pt x="2535300" y="3725814"/>
                  <a:pt x="2214735" y="3728717"/>
                </a:cubicBezTo>
                <a:cubicBezTo>
                  <a:pt x="1894170" y="3731620"/>
                  <a:pt x="1360375" y="3671562"/>
                  <a:pt x="1033893" y="3558566"/>
                </a:cubicBezTo>
                <a:cubicBezTo>
                  <a:pt x="707411" y="3445570"/>
                  <a:pt x="425134" y="3263505"/>
                  <a:pt x="255842" y="3050740"/>
                </a:cubicBezTo>
                <a:cubicBezTo>
                  <a:pt x="86550" y="2837975"/>
                  <a:pt x="56013" y="2518188"/>
                  <a:pt x="18139" y="2281973"/>
                </a:cubicBezTo>
                <a:cubicBezTo>
                  <a:pt x="-19735" y="2045758"/>
                  <a:pt x="10668" y="1759550"/>
                  <a:pt x="28596" y="1633447"/>
                </a:cubicBezTo>
                <a:cubicBezTo>
                  <a:pt x="109920" y="1087868"/>
                  <a:pt x="265366" y="563716"/>
                  <a:pt x="534458" y="291475"/>
                </a:cubicBezTo>
                <a:cubicBezTo>
                  <a:pt x="803551" y="19234"/>
                  <a:pt x="1289344" y="6827"/>
                  <a:pt x="1643151" y="0"/>
                </a:cubicBezTo>
                <a:cubicBezTo>
                  <a:pt x="1856511" y="5080"/>
                  <a:pt x="2196075" y="-11723"/>
                  <a:pt x="2425471" y="50005"/>
                </a:cubicBezTo>
                <a:cubicBezTo>
                  <a:pt x="2654867" y="111733"/>
                  <a:pt x="2860903" y="183494"/>
                  <a:pt x="3019529" y="370369"/>
                </a:cubicBezTo>
                <a:cubicBezTo>
                  <a:pt x="3178155" y="557244"/>
                  <a:pt x="3309677" y="797578"/>
                  <a:pt x="3377225" y="1171254"/>
                </a:cubicBezTo>
                <a:cubicBezTo>
                  <a:pt x="3444773" y="1544930"/>
                  <a:pt x="3548826" y="1984764"/>
                  <a:pt x="3424817" y="2612424"/>
                </a:cubicBezTo>
                <a:cubicBezTo>
                  <a:pt x="3389203" y="2718531"/>
                  <a:pt x="3367291" y="2865644"/>
                  <a:pt x="3284026" y="2978484"/>
                </a:cubicBezTo>
                <a:cubicBezTo>
                  <a:pt x="3298252" y="3020691"/>
                  <a:pt x="3403215" y="3263535"/>
                  <a:pt x="3743715" y="3256428"/>
                </a:cubicBezTo>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565" name="Freeform: Shape 23564">
            <a:extLst>
              <a:ext uri="{FF2B5EF4-FFF2-40B4-BE49-F238E27FC236}">
                <a16:creationId xmlns:a16="http://schemas.microsoft.com/office/drawing/2014/main" id="{A6C1F2A2-D184-49FB-99E6-B2EE7A52C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39370" flipH="1" flipV="1">
            <a:off x="633253" y="452326"/>
            <a:ext cx="4036224" cy="2597228"/>
          </a:xfrm>
          <a:custGeom>
            <a:avLst/>
            <a:gdLst>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403600 w 3637280"/>
              <a:gd name="connsiteY39" fmla="*/ 3505200 h 4023360"/>
              <a:gd name="connsiteX40" fmla="*/ 3505200 w 3637280"/>
              <a:gd name="connsiteY40" fmla="*/ 3596640 h 4023360"/>
              <a:gd name="connsiteX41" fmla="*/ 3545840 w 3637280"/>
              <a:gd name="connsiteY41" fmla="*/ 3637280 h 4023360"/>
              <a:gd name="connsiteX42" fmla="*/ 3596640 w 3637280"/>
              <a:gd name="connsiteY42" fmla="*/ 3667760 h 4023360"/>
              <a:gd name="connsiteX43" fmla="*/ 3637280 w 3637280"/>
              <a:gd name="connsiteY43"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45840 w 3637280"/>
              <a:gd name="connsiteY40" fmla="*/ 3637280 h 4023360"/>
              <a:gd name="connsiteX41" fmla="*/ 3596640 w 3637280"/>
              <a:gd name="connsiteY41" fmla="*/ 3667760 h 4023360"/>
              <a:gd name="connsiteX42" fmla="*/ 3637280 w 3637280"/>
              <a:gd name="connsiteY42"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41" fmla="*/ 3637280 w 3637280"/>
              <a:gd name="connsiteY41" fmla="*/ 368808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40" fmla="*/ 3596640 w 3637280"/>
              <a:gd name="connsiteY40" fmla="*/ 3667760 h 4023360"/>
              <a:gd name="connsiteX0" fmla="*/ 3637280 w 3637280"/>
              <a:gd name="connsiteY0" fmla="*/ 3352800 h 4023360"/>
              <a:gd name="connsiteX1" fmla="*/ 3606800 w 3637280"/>
              <a:gd name="connsiteY1" fmla="*/ 3403600 h 4023360"/>
              <a:gd name="connsiteX2" fmla="*/ 3556000 w 3637280"/>
              <a:gd name="connsiteY2" fmla="*/ 3474720 h 4023360"/>
              <a:gd name="connsiteX3" fmla="*/ 3535680 w 3637280"/>
              <a:gd name="connsiteY3" fmla="*/ 3505200 h 4023360"/>
              <a:gd name="connsiteX4" fmla="*/ 3515360 w 3637280"/>
              <a:gd name="connsiteY4" fmla="*/ 3525520 h 4023360"/>
              <a:gd name="connsiteX5" fmla="*/ 3474720 w 3637280"/>
              <a:gd name="connsiteY5" fmla="*/ 3576320 h 4023360"/>
              <a:gd name="connsiteX6" fmla="*/ 3230880 w 3637280"/>
              <a:gd name="connsiteY6" fmla="*/ 3749040 h 4023360"/>
              <a:gd name="connsiteX7" fmla="*/ 2763520 w 3637280"/>
              <a:gd name="connsiteY7" fmla="*/ 3931920 h 4023360"/>
              <a:gd name="connsiteX8" fmla="*/ 2407920 w 3637280"/>
              <a:gd name="connsiteY8" fmla="*/ 4013200 h 4023360"/>
              <a:gd name="connsiteX9" fmla="*/ 2204720 w 3637280"/>
              <a:gd name="connsiteY9" fmla="*/ 4023360 h 4023360"/>
              <a:gd name="connsiteX10" fmla="*/ 1869440 w 3637280"/>
              <a:gd name="connsiteY10" fmla="*/ 4013200 h 4023360"/>
              <a:gd name="connsiteX11" fmla="*/ 1483360 w 3637280"/>
              <a:gd name="connsiteY11" fmla="*/ 3942080 h 4023360"/>
              <a:gd name="connsiteX12" fmla="*/ 1259840 w 3637280"/>
              <a:gd name="connsiteY12" fmla="*/ 3870960 h 4023360"/>
              <a:gd name="connsiteX13" fmla="*/ 1056640 w 3637280"/>
              <a:gd name="connsiteY13" fmla="*/ 3779520 h 4023360"/>
              <a:gd name="connsiteX14" fmla="*/ 792480 w 3637280"/>
              <a:gd name="connsiteY14" fmla="*/ 3616960 h 4023360"/>
              <a:gd name="connsiteX15" fmla="*/ 355600 w 3637280"/>
              <a:gd name="connsiteY15" fmla="*/ 3017520 h 4023360"/>
              <a:gd name="connsiteX16" fmla="*/ 152400 w 3637280"/>
              <a:gd name="connsiteY16" fmla="*/ 2611120 h 4023360"/>
              <a:gd name="connsiteX17" fmla="*/ 30480 w 3637280"/>
              <a:gd name="connsiteY17" fmla="*/ 2204720 h 4023360"/>
              <a:gd name="connsiteX18" fmla="*/ 0 w 3637280"/>
              <a:gd name="connsiteY18" fmla="*/ 1981200 h 4023360"/>
              <a:gd name="connsiteX19" fmla="*/ 71120 w 3637280"/>
              <a:gd name="connsiteY19" fmla="*/ 1158240 h 4023360"/>
              <a:gd name="connsiteX20" fmla="*/ 132080 w 3637280"/>
              <a:gd name="connsiteY20" fmla="*/ 975360 h 4023360"/>
              <a:gd name="connsiteX21" fmla="*/ 294640 w 3637280"/>
              <a:gd name="connsiteY21" fmla="*/ 690880 h 4023360"/>
              <a:gd name="connsiteX22" fmla="*/ 751840 w 3637280"/>
              <a:gd name="connsiteY22" fmla="*/ 254000 h 4023360"/>
              <a:gd name="connsiteX23" fmla="*/ 1127760 w 3637280"/>
              <a:gd name="connsiteY23" fmla="*/ 71120 h 4023360"/>
              <a:gd name="connsiteX24" fmla="*/ 1432560 w 3637280"/>
              <a:gd name="connsiteY24" fmla="*/ 10160 h 4023360"/>
              <a:gd name="connsiteX25" fmla="*/ 1625600 w 3637280"/>
              <a:gd name="connsiteY25" fmla="*/ 0 h 4023360"/>
              <a:gd name="connsiteX26" fmla="*/ 2174240 w 3637280"/>
              <a:gd name="connsiteY26" fmla="*/ 20320 h 4023360"/>
              <a:gd name="connsiteX27" fmla="*/ 2407920 w 3637280"/>
              <a:gd name="connsiteY27" fmla="*/ 101600 h 4023360"/>
              <a:gd name="connsiteX28" fmla="*/ 2580640 w 3637280"/>
              <a:gd name="connsiteY28" fmla="*/ 223520 h 4023360"/>
              <a:gd name="connsiteX29" fmla="*/ 2794000 w 3637280"/>
              <a:gd name="connsiteY29" fmla="*/ 599440 h 4023360"/>
              <a:gd name="connsiteX30" fmla="*/ 2885440 w 3637280"/>
              <a:gd name="connsiteY30" fmla="*/ 853440 h 4023360"/>
              <a:gd name="connsiteX31" fmla="*/ 3007360 w 3637280"/>
              <a:gd name="connsiteY31" fmla="*/ 1361440 h 4023360"/>
              <a:gd name="connsiteX32" fmla="*/ 3078480 w 3637280"/>
              <a:gd name="connsiteY32" fmla="*/ 1899920 h 4023360"/>
              <a:gd name="connsiteX33" fmla="*/ 3078480 w 3637280"/>
              <a:gd name="connsiteY33" fmla="*/ 2570480 h 4023360"/>
              <a:gd name="connsiteX34" fmla="*/ 3037840 w 3637280"/>
              <a:gd name="connsiteY34" fmla="*/ 2844800 h 4023360"/>
              <a:gd name="connsiteX35" fmla="*/ 3017520 w 3637280"/>
              <a:gd name="connsiteY35" fmla="*/ 2926080 h 4023360"/>
              <a:gd name="connsiteX36" fmla="*/ 2997200 w 3637280"/>
              <a:gd name="connsiteY36" fmla="*/ 2966720 h 4023360"/>
              <a:gd name="connsiteX37" fmla="*/ 3068320 w 3637280"/>
              <a:gd name="connsiteY37" fmla="*/ 3098800 h 4023360"/>
              <a:gd name="connsiteX38" fmla="*/ 3108960 w 3637280"/>
              <a:gd name="connsiteY38" fmla="*/ 3169920 h 4023360"/>
              <a:gd name="connsiteX39" fmla="*/ 3505200 w 3637280"/>
              <a:gd name="connsiteY39" fmla="*/ 3596640 h 4023360"/>
              <a:gd name="connsiteX0" fmla="*/ 3637280 w 3820160"/>
              <a:gd name="connsiteY0" fmla="*/ 3352800 h 4023360"/>
              <a:gd name="connsiteX1" fmla="*/ 3606800 w 3820160"/>
              <a:gd name="connsiteY1" fmla="*/ 3403600 h 4023360"/>
              <a:gd name="connsiteX2" fmla="*/ 3556000 w 3820160"/>
              <a:gd name="connsiteY2" fmla="*/ 3474720 h 4023360"/>
              <a:gd name="connsiteX3" fmla="*/ 3535680 w 3820160"/>
              <a:gd name="connsiteY3" fmla="*/ 3505200 h 4023360"/>
              <a:gd name="connsiteX4" fmla="*/ 3515360 w 3820160"/>
              <a:gd name="connsiteY4" fmla="*/ 3525520 h 4023360"/>
              <a:gd name="connsiteX5" fmla="*/ 3474720 w 3820160"/>
              <a:gd name="connsiteY5" fmla="*/ 3576320 h 4023360"/>
              <a:gd name="connsiteX6" fmla="*/ 3230880 w 3820160"/>
              <a:gd name="connsiteY6" fmla="*/ 3749040 h 4023360"/>
              <a:gd name="connsiteX7" fmla="*/ 2763520 w 3820160"/>
              <a:gd name="connsiteY7" fmla="*/ 3931920 h 4023360"/>
              <a:gd name="connsiteX8" fmla="*/ 2407920 w 3820160"/>
              <a:gd name="connsiteY8" fmla="*/ 4013200 h 4023360"/>
              <a:gd name="connsiteX9" fmla="*/ 2204720 w 3820160"/>
              <a:gd name="connsiteY9" fmla="*/ 4023360 h 4023360"/>
              <a:gd name="connsiteX10" fmla="*/ 1869440 w 3820160"/>
              <a:gd name="connsiteY10" fmla="*/ 4013200 h 4023360"/>
              <a:gd name="connsiteX11" fmla="*/ 1483360 w 3820160"/>
              <a:gd name="connsiteY11" fmla="*/ 3942080 h 4023360"/>
              <a:gd name="connsiteX12" fmla="*/ 1259840 w 3820160"/>
              <a:gd name="connsiteY12" fmla="*/ 3870960 h 4023360"/>
              <a:gd name="connsiteX13" fmla="*/ 1056640 w 3820160"/>
              <a:gd name="connsiteY13" fmla="*/ 3779520 h 4023360"/>
              <a:gd name="connsiteX14" fmla="*/ 792480 w 3820160"/>
              <a:gd name="connsiteY14" fmla="*/ 3616960 h 4023360"/>
              <a:gd name="connsiteX15" fmla="*/ 355600 w 3820160"/>
              <a:gd name="connsiteY15" fmla="*/ 3017520 h 4023360"/>
              <a:gd name="connsiteX16" fmla="*/ 152400 w 3820160"/>
              <a:gd name="connsiteY16" fmla="*/ 2611120 h 4023360"/>
              <a:gd name="connsiteX17" fmla="*/ 30480 w 3820160"/>
              <a:gd name="connsiteY17" fmla="*/ 2204720 h 4023360"/>
              <a:gd name="connsiteX18" fmla="*/ 0 w 3820160"/>
              <a:gd name="connsiteY18" fmla="*/ 1981200 h 4023360"/>
              <a:gd name="connsiteX19" fmla="*/ 71120 w 3820160"/>
              <a:gd name="connsiteY19" fmla="*/ 1158240 h 4023360"/>
              <a:gd name="connsiteX20" fmla="*/ 132080 w 3820160"/>
              <a:gd name="connsiteY20" fmla="*/ 975360 h 4023360"/>
              <a:gd name="connsiteX21" fmla="*/ 294640 w 3820160"/>
              <a:gd name="connsiteY21" fmla="*/ 690880 h 4023360"/>
              <a:gd name="connsiteX22" fmla="*/ 751840 w 3820160"/>
              <a:gd name="connsiteY22" fmla="*/ 254000 h 4023360"/>
              <a:gd name="connsiteX23" fmla="*/ 1127760 w 3820160"/>
              <a:gd name="connsiteY23" fmla="*/ 71120 h 4023360"/>
              <a:gd name="connsiteX24" fmla="*/ 1432560 w 3820160"/>
              <a:gd name="connsiteY24" fmla="*/ 10160 h 4023360"/>
              <a:gd name="connsiteX25" fmla="*/ 1625600 w 3820160"/>
              <a:gd name="connsiteY25" fmla="*/ 0 h 4023360"/>
              <a:gd name="connsiteX26" fmla="*/ 2174240 w 3820160"/>
              <a:gd name="connsiteY26" fmla="*/ 20320 h 4023360"/>
              <a:gd name="connsiteX27" fmla="*/ 2407920 w 3820160"/>
              <a:gd name="connsiteY27" fmla="*/ 101600 h 4023360"/>
              <a:gd name="connsiteX28" fmla="*/ 2580640 w 3820160"/>
              <a:gd name="connsiteY28" fmla="*/ 223520 h 4023360"/>
              <a:gd name="connsiteX29" fmla="*/ 2794000 w 3820160"/>
              <a:gd name="connsiteY29" fmla="*/ 599440 h 4023360"/>
              <a:gd name="connsiteX30" fmla="*/ 2885440 w 3820160"/>
              <a:gd name="connsiteY30" fmla="*/ 853440 h 4023360"/>
              <a:gd name="connsiteX31" fmla="*/ 3007360 w 3820160"/>
              <a:gd name="connsiteY31" fmla="*/ 1361440 h 4023360"/>
              <a:gd name="connsiteX32" fmla="*/ 3078480 w 3820160"/>
              <a:gd name="connsiteY32" fmla="*/ 1899920 h 4023360"/>
              <a:gd name="connsiteX33" fmla="*/ 3078480 w 3820160"/>
              <a:gd name="connsiteY33" fmla="*/ 2570480 h 4023360"/>
              <a:gd name="connsiteX34" fmla="*/ 3037840 w 3820160"/>
              <a:gd name="connsiteY34" fmla="*/ 2844800 h 4023360"/>
              <a:gd name="connsiteX35" fmla="*/ 3017520 w 3820160"/>
              <a:gd name="connsiteY35" fmla="*/ 2926080 h 4023360"/>
              <a:gd name="connsiteX36" fmla="*/ 2997200 w 3820160"/>
              <a:gd name="connsiteY36" fmla="*/ 2966720 h 4023360"/>
              <a:gd name="connsiteX37" fmla="*/ 3068320 w 3820160"/>
              <a:gd name="connsiteY37" fmla="*/ 3098800 h 4023360"/>
              <a:gd name="connsiteX38" fmla="*/ 3108960 w 3820160"/>
              <a:gd name="connsiteY38" fmla="*/ 3169920 h 4023360"/>
              <a:gd name="connsiteX39" fmla="*/ 3820160 w 3820160"/>
              <a:gd name="connsiteY39" fmla="*/ 3078480 h 4023360"/>
              <a:gd name="connsiteX0" fmla="*/ 3606800 w 3820160"/>
              <a:gd name="connsiteY0" fmla="*/ 3403600 h 4023360"/>
              <a:gd name="connsiteX1" fmla="*/ 3556000 w 3820160"/>
              <a:gd name="connsiteY1" fmla="*/ 3474720 h 4023360"/>
              <a:gd name="connsiteX2" fmla="*/ 3535680 w 3820160"/>
              <a:gd name="connsiteY2" fmla="*/ 3505200 h 4023360"/>
              <a:gd name="connsiteX3" fmla="*/ 3515360 w 3820160"/>
              <a:gd name="connsiteY3" fmla="*/ 3525520 h 4023360"/>
              <a:gd name="connsiteX4" fmla="*/ 3474720 w 3820160"/>
              <a:gd name="connsiteY4" fmla="*/ 3576320 h 4023360"/>
              <a:gd name="connsiteX5" fmla="*/ 3230880 w 3820160"/>
              <a:gd name="connsiteY5" fmla="*/ 3749040 h 4023360"/>
              <a:gd name="connsiteX6" fmla="*/ 2763520 w 3820160"/>
              <a:gd name="connsiteY6" fmla="*/ 3931920 h 4023360"/>
              <a:gd name="connsiteX7" fmla="*/ 2407920 w 3820160"/>
              <a:gd name="connsiteY7" fmla="*/ 4013200 h 4023360"/>
              <a:gd name="connsiteX8" fmla="*/ 2204720 w 3820160"/>
              <a:gd name="connsiteY8" fmla="*/ 4023360 h 4023360"/>
              <a:gd name="connsiteX9" fmla="*/ 1869440 w 3820160"/>
              <a:gd name="connsiteY9" fmla="*/ 4013200 h 4023360"/>
              <a:gd name="connsiteX10" fmla="*/ 1483360 w 3820160"/>
              <a:gd name="connsiteY10" fmla="*/ 3942080 h 4023360"/>
              <a:gd name="connsiteX11" fmla="*/ 1259840 w 3820160"/>
              <a:gd name="connsiteY11" fmla="*/ 3870960 h 4023360"/>
              <a:gd name="connsiteX12" fmla="*/ 1056640 w 3820160"/>
              <a:gd name="connsiteY12" fmla="*/ 3779520 h 4023360"/>
              <a:gd name="connsiteX13" fmla="*/ 792480 w 3820160"/>
              <a:gd name="connsiteY13" fmla="*/ 3616960 h 4023360"/>
              <a:gd name="connsiteX14" fmla="*/ 355600 w 3820160"/>
              <a:gd name="connsiteY14" fmla="*/ 3017520 h 4023360"/>
              <a:gd name="connsiteX15" fmla="*/ 152400 w 3820160"/>
              <a:gd name="connsiteY15" fmla="*/ 2611120 h 4023360"/>
              <a:gd name="connsiteX16" fmla="*/ 30480 w 3820160"/>
              <a:gd name="connsiteY16" fmla="*/ 2204720 h 4023360"/>
              <a:gd name="connsiteX17" fmla="*/ 0 w 3820160"/>
              <a:gd name="connsiteY17" fmla="*/ 1981200 h 4023360"/>
              <a:gd name="connsiteX18" fmla="*/ 71120 w 3820160"/>
              <a:gd name="connsiteY18" fmla="*/ 1158240 h 4023360"/>
              <a:gd name="connsiteX19" fmla="*/ 132080 w 3820160"/>
              <a:gd name="connsiteY19" fmla="*/ 975360 h 4023360"/>
              <a:gd name="connsiteX20" fmla="*/ 294640 w 3820160"/>
              <a:gd name="connsiteY20" fmla="*/ 690880 h 4023360"/>
              <a:gd name="connsiteX21" fmla="*/ 751840 w 3820160"/>
              <a:gd name="connsiteY21" fmla="*/ 254000 h 4023360"/>
              <a:gd name="connsiteX22" fmla="*/ 1127760 w 3820160"/>
              <a:gd name="connsiteY22" fmla="*/ 71120 h 4023360"/>
              <a:gd name="connsiteX23" fmla="*/ 1432560 w 3820160"/>
              <a:gd name="connsiteY23" fmla="*/ 10160 h 4023360"/>
              <a:gd name="connsiteX24" fmla="*/ 1625600 w 3820160"/>
              <a:gd name="connsiteY24" fmla="*/ 0 h 4023360"/>
              <a:gd name="connsiteX25" fmla="*/ 2174240 w 3820160"/>
              <a:gd name="connsiteY25" fmla="*/ 20320 h 4023360"/>
              <a:gd name="connsiteX26" fmla="*/ 2407920 w 3820160"/>
              <a:gd name="connsiteY26" fmla="*/ 101600 h 4023360"/>
              <a:gd name="connsiteX27" fmla="*/ 2580640 w 3820160"/>
              <a:gd name="connsiteY27" fmla="*/ 223520 h 4023360"/>
              <a:gd name="connsiteX28" fmla="*/ 2794000 w 3820160"/>
              <a:gd name="connsiteY28" fmla="*/ 599440 h 4023360"/>
              <a:gd name="connsiteX29" fmla="*/ 2885440 w 3820160"/>
              <a:gd name="connsiteY29" fmla="*/ 853440 h 4023360"/>
              <a:gd name="connsiteX30" fmla="*/ 3007360 w 3820160"/>
              <a:gd name="connsiteY30" fmla="*/ 1361440 h 4023360"/>
              <a:gd name="connsiteX31" fmla="*/ 3078480 w 3820160"/>
              <a:gd name="connsiteY31" fmla="*/ 1899920 h 4023360"/>
              <a:gd name="connsiteX32" fmla="*/ 3078480 w 3820160"/>
              <a:gd name="connsiteY32" fmla="*/ 2570480 h 4023360"/>
              <a:gd name="connsiteX33" fmla="*/ 3037840 w 3820160"/>
              <a:gd name="connsiteY33" fmla="*/ 2844800 h 4023360"/>
              <a:gd name="connsiteX34" fmla="*/ 3017520 w 3820160"/>
              <a:gd name="connsiteY34" fmla="*/ 2926080 h 4023360"/>
              <a:gd name="connsiteX35" fmla="*/ 2997200 w 3820160"/>
              <a:gd name="connsiteY35" fmla="*/ 2966720 h 4023360"/>
              <a:gd name="connsiteX36" fmla="*/ 3068320 w 3820160"/>
              <a:gd name="connsiteY36" fmla="*/ 3098800 h 4023360"/>
              <a:gd name="connsiteX37" fmla="*/ 3108960 w 3820160"/>
              <a:gd name="connsiteY37" fmla="*/ 3169920 h 4023360"/>
              <a:gd name="connsiteX38" fmla="*/ 3820160 w 3820160"/>
              <a:gd name="connsiteY38" fmla="*/ 3078480 h 4023360"/>
              <a:gd name="connsiteX0" fmla="*/ 3556000 w 3820160"/>
              <a:gd name="connsiteY0" fmla="*/ 3474720 h 4023360"/>
              <a:gd name="connsiteX1" fmla="*/ 3535680 w 3820160"/>
              <a:gd name="connsiteY1" fmla="*/ 3505200 h 4023360"/>
              <a:gd name="connsiteX2" fmla="*/ 3515360 w 3820160"/>
              <a:gd name="connsiteY2" fmla="*/ 3525520 h 4023360"/>
              <a:gd name="connsiteX3" fmla="*/ 3474720 w 3820160"/>
              <a:gd name="connsiteY3" fmla="*/ 3576320 h 4023360"/>
              <a:gd name="connsiteX4" fmla="*/ 3230880 w 3820160"/>
              <a:gd name="connsiteY4" fmla="*/ 3749040 h 4023360"/>
              <a:gd name="connsiteX5" fmla="*/ 2763520 w 3820160"/>
              <a:gd name="connsiteY5" fmla="*/ 3931920 h 4023360"/>
              <a:gd name="connsiteX6" fmla="*/ 2407920 w 3820160"/>
              <a:gd name="connsiteY6" fmla="*/ 4013200 h 4023360"/>
              <a:gd name="connsiteX7" fmla="*/ 2204720 w 3820160"/>
              <a:gd name="connsiteY7" fmla="*/ 4023360 h 4023360"/>
              <a:gd name="connsiteX8" fmla="*/ 1869440 w 3820160"/>
              <a:gd name="connsiteY8" fmla="*/ 4013200 h 4023360"/>
              <a:gd name="connsiteX9" fmla="*/ 1483360 w 3820160"/>
              <a:gd name="connsiteY9" fmla="*/ 3942080 h 4023360"/>
              <a:gd name="connsiteX10" fmla="*/ 1259840 w 3820160"/>
              <a:gd name="connsiteY10" fmla="*/ 3870960 h 4023360"/>
              <a:gd name="connsiteX11" fmla="*/ 1056640 w 3820160"/>
              <a:gd name="connsiteY11" fmla="*/ 3779520 h 4023360"/>
              <a:gd name="connsiteX12" fmla="*/ 792480 w 3820160"/>
              <a:gd name="connsiteY12" fmla="*/ 3616960 h 4023360"/>
              <a:gd name="connsiteX13" fmla="*/ 355600 w 3820160"/>
              <a:gd name="connsiteY13" fmla="*/ 3017520 h 4023360"/>
              <a:gd name="connsiteX14" fmla="*/ 152400 w 3820160"/>
              <a:gd name="connsiteY14" fmla="*/ 2611120 h 4023360"/>
              <a:gd name="connsiteX15" fmla="*/ 30480 w 3820160"/>
              <a:gd name="connsiteY15" fmla="*/ 2204720 h 4023360"/>
              <a:gd name="connsiteX16" fmla="*/ 0 w 3820160"/>
              <a:gd name="connsiteY16" fmla="*/ 1981200 h 4023360"/>
              <a:gd name="connsiteX17" fmla="*/ 71120 w 3820160"/>
              <a:gd name="connsiteY17" fmla="*/ 1158240 h 4023360"/>
              <a:gd name="connsiteX18" fmla="*/ 132080 w 3820160"/>
              <a:gd name="connsiteY18" fmla="*/ 975360 h 4023360"/>
              <a:gd name="connsiteX19" fmla="*/ 294640 w 3820160"/>
              <a:gd name="connsiteY19" fmla="*/ 690880 h 4023360"/>
              <a:gd name="connsiteX20" fmla="*/ 751840 w 3820160"/>
              <a:gd name="connsiteY20" fmla="*/ 254000 h 4023360"/>
              <a:gd name="connsiteX21" fmla="*/ 1127760 w 3820160"/>
              <a:gd name="connsiteY21" fmla="*/ 71120 h 4023360"/>
              <a:gd name="connsiteX22" fmla="*/ 1432560 w 3820160"/>
              <a:gd name="connsiteY22" fmla="*/ 10160 h 4023360"/>
              <a:gd name="connsiteX23" fmla="*/ 1625600 w 3820160"/>
              <a:gd name="connsiteY23" fmla="*/ 0 h 4023360"/>
              <a:gd name="connsiteX24" fmla="*/ 2174240 w 3820160"/>
              <a:gd name="connsiteY24" fmla="*/ 20320 h 4023360"/>
              <a:gd name="connsiteX25" fmla="*/ 2407920 w 3820160"/>
              <a:gd name="connsiteY25" fmla="*/ 101600 h 4023360"/>
              <a:gd name="connsiteX26" fmla="*/ 2580640 w 3820160"/>
              <a:gd name="connsiteY26" fmla="*/ 223520 h 4023360"/>
              <a:gd name="connsiteX27" fmla="*/ 2794000 w 3820160"/>
              <a:gd name="connsiteY27" fmla="*/ 599440 h 4023360"/>
              <a:gd name="connsiteX28" fmla="*/ 2885440 w 3820160"/>
              <a:gd name="connsiteY28" fmla="*/ 853440 h 4023360"/>
              <a:gd name="connsiteX29" fmla="*/ 3007360 w 3820160"/>
              <a:gd name="connsiteY29" fmla="*/ 1361440 h 4023360"/>
              <a:gd name="connsiteX30" fmla="*/ 3078480 w 3820160"/>
              <a:gd name="connsiteY30" fmla="*/ 1899920 h 4023360"/>
              <a:gd name="connsiteX31" fmla="*/ 3078480 w 3820160"/>
              <a:gd name="connsiteY31" fmla="*/ 2570480 h 4023360"/>
              <a:gd name="connsiteX32" fmla="*/ 3037840 w 3820160"/>
              <a:gd name="connsiteY32" fmla="*/ 2844800 h 4023360"/>
              <a:gd name="connsiteX33" fmla="*/ 3017520 w 3820160"/>
              <a:gd name="connsiteY33" fmla="*/ 2926080 h 4023360"/>
              <a:gd name="connsiteX34" fmla="*/ 2997200 w 3820160"/>
              <a:gd name="connsiteY34" fmla="*/ 2966720 h 4023360"/>
              <a:gd name="connsiteX35" fmla="*/ 3068320 w 3820160"/>
              <a:gd name="connsiteY35" fmla="*/ 3098800 h 4023360"/>
              <a:gd name="connsiteX36" fmla="*/ 3108960 w 3820160"/>
              <a:gd name="connsiteY36" fmla="*/ 3169920 h 4023360"/>
              <a:gd name="connsiteX37" fmla="*/ 3820160 w 3820160"/>
              <a:gd name="connsiteY37" fmla="*/ 3078480 h 4023360"/>
              <a:gd name="connsiteX0" fmla="*/ 3535680 w 3820160"/>
              <a:gd name="connsiteY0" fmla="*/ 3505200 h 4023360"/>
              <a:gd name="connsiteX1" fmla="*/ 3515360 w 3820160"/>
              <a:gd name="connsiteY1" fmla="*/ 3525520 h 4023360"/>
              <a:gd name="connsiteX2" fmla="*/ 3474720 w 3820160"/>
              <a:gd name="connsiteY2" fmla="*/ 3576320 h 4023360"/>
              <a:gd name="connsiteX3" fmla="*/ 3230880 w 3820160"/>
              <a:gd name="connsiteY3" fmla="*/ 3749040 h 4023360"/>
              <a:gd name="connsiteX4" fmla="*/ 2763520 w 3820160"/>
              <a:gd name="connsiteY4" fmla="*/ 3931920 h 4023360"/>
              <a:gd name="connsiteX5" fmla="*/ 2407920 w 3820160"/>
              <a:gd name="connsiteY5" fmla="*/ 4013200 h 4023360"/>
              <a:gd name="connsiteX6" fmla="*/ 2204720 w 3820160"/>
              <a:gd name="connsiteY6" fmla="*/ 4023360 h 4023360"/>
              <a:gd name="connsiteX7" fmla="*/ 1869440 w 3820160"/>
              <a:gd name="connsiteY7" fmla="*/ 4013200 h 4023360"/>
              <a:gd name="connsiteX8" fmla="*/ 1483360 w 3820160"/>
              <a:gd name="connsiteY8" fmla="*/ 3942080 h 4023360"/>
              <a:gd name="connsiteX9" fmla="*/ 1259840 w 3820160"/>
              <a:gd name="connsiteY9" fmla="*/ 3870960 h 4023360"/>
              <a:gd name="connsiteX10" fmla="*/ 1056640 w 3820160"/>
              <a:gd name="connsiteY10" fmla="*/ 3779520 h 4023360"/>
              <a:gd name="connsiteX11" fmla="*/ 792480 w 3820160"/>
              <a:gd name="connsiteY11" fmla="*/ 3616960 h 4023360"/>
              <a:gd name="connsiteX12" fmla="*/ 355600 w 3820160"/>
              <a:gd name="connsiteY12" fmla="*/ 3017520 h 4023360"/>
              <a:gd name="connsiteX13" fmla="*/ 152400 w 3820160"/>
              <a:gd name="connsiteY13" fmla="*/ 2611120 h 4023360"/>
              <a:gd name="connsiteX14" fmla="*/ 30480 w 3820160"/>
              <a:gd name="connsiteY14" fmla="*/ 2204720 h 4023360"/>
              <a:gd name="connsiteX15" fmla="*/ 0 w 3820160"/>
              <a:gd name="connsiteY15" fmla="*/ 1981200 h 4023360"/>
              <a:gd name="connsiteX16" fmla="*/ 71120 w 3820160"/>
              <a:gd name="connsiteY16" fmla="*/ 1158240 h 4023360"/>
              <a:gd name="connsiteX17" fmla="*/ 132080 w 3820160"/>
              <a:gd name="connsiteY17" fmla="*/ 975360 h 4023360"/>
              <a:gd name="connsiteX18" fmla="*/ 294640 w 3820160"/>
              <a:gd name="connsiteY18" fmla="*/ 690880 h 4023360"/>
              <a:gd name="connsiteX19" fmla="*/ 751840 w 3820160"/>
              <a:gd name="connsiteY19" fmla="*/ 254000 h 4023360"/>
              <a:gd name="connsiteX20" fmla="*/ 1127760 w 3820160"/>
              <a:gd name="connsiteY20" fmla="*/ 71120 h 4023360"/>
              <a:gd name="connsiteX21" fmla="*/ 1432560 w 3820160"/>
              <a:gd name="connsiteY21" fmla="*/ 10160 h 4023360"/>
              <a:gd name="connsiteX22" fmla="*/ 1625600 w 3820160"/>
              <a:gd name="connsiteY22" fmla="*/ 0 h 4023360"/>
              <a:gd name="connsiteX23" fmla="*/ 2174240 w 3820160"/>
              <a:gd name="connsiteY23" fmla="*/ 20320 h 4023360"/>
              <a:gd name="connsiteX24" fmla="*/ 2407920 w 3820160"/>
              <a:gd name="connsiteY24" fmla="*/ 101600 h 4023360"/>
              <a:gd name="connsiteX25" fmla="*/ 2580640 w 3820160"/>
              <a:gd name="connsiteY25" fmla="*/ 223520 h 4023360"/>
              <a:gd name="connsiteX26" fmla="*/ 2794000 w 3820160"/>
              <a:gd name="connsiteY26" fmla="*/ 599440 h 4023360"/>
              <a:gd name="connsiteX27" fmla="*/ 2885440 w 3820160"/>
              <a:gd name="connsiteY27" fmla="*/ 853440 h 4023360"/>
              <a:gd name="connsiteX28" fmla="*/ 3007360 w 3820160"/>
              <a:gd name="connsiteY28" fmla="*/ 1361440 h 4023360"/>
              <a:gd name="connsiteX29" fmla="*/ 3078480 w 3820160"/>
              <a:gd name="connsiteY29" fmla="*/ 1899920 h 4023360"/>
              <a:gd name="connsiteX30" fmla="*/ 3078480 w 3820160"/>
              <a:gd name="connsiteY30" fmla="*/ 2570480 h 4023360"/>
              <a:gd name="connsiteX31" fmla="*/ 3037840 w 3820160"/>
              <a:gd name="connsiteY31" fmla="*/ 2844800 h 4023360"/>
              <a:gd name="connsiteX32" fmla="*/ 3017520 w 3820160"/>
              <a:gd name="connsiteY32" fmla="*/ 2926080 h 4023360"/>
              <a:gd name="connsiteX33" fmla="*/ 2997200 w 3820160"/>
              <a:gd name="connsiteY33" fmla="*/ 2966720 h 4023360"/>
              <a:gd name="connsiteX34" fmla="*/ 3068320 w 3820160"/>
              <a:gd name="connsiteY34" fmla="*/ 3098800 h 4023360"/>
              <a:gd name="connsiteX35" fmla="*/ 3108960 w 3820160"/>
              <a:gd name="connsiteY35" fmla="*/ 3169920 h 4023360"/>
              <a:gd name="connsiteX36" fmla="*/ 3820160 w 3820160"/>
              <a:gd name="connsiteY36" fmla="*/ 3078480 h 4023360"/>
              <a:gd name="connsiteX0" fmla="*/ 3535680 w 3820160"/>
              <a:gd name="connsiteY0" fmla="*/ 350520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20160"/>
              <a:gd name="connsiteY0" fmla="*/ 3271520 h 4023360"/>
              <a:gd name="connsiteX1" fmla="*/ 3474720 w 3820160"/>
              <a:gd name="connsiteY1" fmla="*/ 3576320 h 4023360"/>
              <a:gd name="connsiteX2" fmla="*/ 3230880 w 3820160"/>
              <a:gd name="connsiteY2" fmla="*/ 3749040 h 4023360"/>
              <a:gd name="connsiteX3" fmla="*/ 2763520 w 3820160"/>
              <a:gd name="connsiteY3" fmla="*/ 3931920 h 4023360"/>
              <a:gd name="connsiteX4" fmla="*/ 2407920 w 3820160"/>
              <a:gd name="connsiteY4" fmla="*/ 4013200 h 4023360"/>
              <a:gd name="connsiteX5" fmla="*/ 2204720 w 3820160"/>
              <a:gd name="connsiteY5" fmla="*/ 4023360 h 4023360"/>
              <a:gd name="connsiteX6" fmla="*/ 1869440 w 3820160"/>
              <a:gd name="connsiteY6" fmla="*/ 4013200 h 4023360"/>
              <a:gd name="connsiteX7" fmla="*/ 1483360 w 3820160"/>
              <a:gd name="connsiteY7" fmla="*/ 3942080 h 4023360"/>
              <a:gd name="connsiteX8" fmla="*/ 1259840 w 3820160"/>
              <a:gd name="connsiteY8" fmla="*/ 3870960 h 4023360"/>
              <a:gd name="connsiteX9" fmla="*/ 1056640 w 3820160"/>
              <a:gd name="connsiteY9" fmla="*/ 3779520 h 4023360"/>
              <a:gd name="connsiteX10" fmla="*/ 792480 w 3820160"/>
              <a:gd name="connsiteY10" fmla="*/ 3616960 h 4023360"/>
              <a:gd name="connsiteX11" fmla="*/ 355600 w 3820160"/>
              <a:gd name="connsiteY11" fmla="*/ 3017520 h 4023360"/>
              <a:gd name="connsiteX12" fmla="*/ 152400 w 3820160"/>
              <a:gd name="connsiteY12" fmla="*/ 2611120 h 4023360"/>
              <a:gd name="connsiteX13" fmla="*/ 30480 w 3820160"/>
              <a:gd name="connsiteY13" fmla="*/ 2204720 h 4023360"/>
              <a:gd name="connsiteX14" fmla="*/ 0 w 3820160"/>
              <a:gd name="connsiteY14" fmla="*/ 1981200 h 4023360"/>
              <a:gd name="connsiteX15" fmla="*/ 71120 w 3820160"/>
              <a:gd name="connsiteY15" fmla="*/ 1158240 h 4023360"/>
              <a:gd name="connsiteX16" fmla="*/ 132080 w 3820160"/>
              <a:gd name="connsiteY16" fmla="*/ 975360 h 4023360"/>
              <a:gd name="connsiteX17" fmla="*/ 294640 w 3820160"/>
              <a:gd name="connsiteY17" fmla="*/ 690880 h 4023360"/>
              <a:gd name="connsiteX18" fmla="*/ 751840 w 3820160"/>
              <a:gd name="connsiteY18" fmla="*/ 254000 h 4023360"/>
              <a:gd name="connsiteX19" fmla="*/ 1127760 w 3820160"/>
              <a:gd name="connsiteY19" fmla="*/ 71120 h 4023360"/>
              <a:gd name="connsiteX20" fmla="*/ 1432560 w 3820160"/>
              <a:gd name="connsiteY20" fmla="*/ 10160 h 4023360"/>
              <a:gd name="connsiteX21" fmla="*/ 1625600 w 3820160"/>
              <a:gd name="connsiteY21" fmla="*/ 0 h 4023360"/>
              <a:gd name="connsiteX22" fmla="*/ 2174240 w 3820160"/>
              <a:gd name="connsiteY22" fmla="*/ 20320 h 4023360"/>
              <a:gd name="connsiteX23" fmla="*/ 2407920 w 3820160"/>
              <a:gd name="connsiteY23" fmla="*/ 101600 h 4023360"/>
              <a:gd name="connsiteX24" fmla="*/ 2580640 w 3820160"/>
              <a:gd name="connsiteY24" fmla="*/ 223520 h 4023360"/>
              <a:gd name="connsiteX25" fmla="*/ 2794000 w 3820160"/>
              <a:gd name="connsiteY25" fmla="*/ 599440 h 4023360"/>
              <a:gd name="connsiteX26" fmla="*/ 2885440 w 3820160"/>
              <a:gd name="connsiteY26" fmla="*/ 853440 h 4023360"/>
              <a:gd name="connsiteX27" fmla="*/ 3007360 w 3820160"/>
              <a:gd name="connsiteY27" fmla="*/ 1361440 h 4023360"/>
              <a:gd name="connsiteX28" fmla="*/ 3078480 w 3820160"/>
              <a:gd name="connsiteY28" fmla="*/ 1899920 h 4023360"/>
              <a:gd name="connsiteX29" fmla="*/ 3078480 w 3820160"/>
              <a:gd name="connsiteY29" fmla="*/ 2570480 h 4023360"/>
              <a:gd name="connsiteX30" fmla="*/ 3037840 w 3820160"/>
              <a:gd name="connsiteY30" fmla="*/ 2844800 h 4023360"/>
              <a:gd name="connsiteX31" fmla="*/ 3017520 w 3820160"/>
              <a:gd name="connsiteY31" fmla="*/ 2926080 h 4023360"/>
              <a:gd name="connsiteX32" fmla="*/ 2997200 w 3820160"/>
              <a:gd name="connsiteY32" fmla="*/ 2966720 h 4023360"/>
              <a:gd name="connsiteX33" fmla="*/ 3068320 w 3820160"/>
              <a:gd name="connsiteY33" fmla="*/ 3098800 h 4023360"/>
              <a:gd name="connsiteX34" fmla="*/ 3108960 w 3820160"/>
              <a:gd name="connsiteY34" fmla="*/ 3169920 h 4023360"/>
              <a:gd name="connsiteX35" fmla="*/ 3820160 w 3820160"/>
              <a:gd name="connsiteY35" fmla="*/ 307848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37840 w 3810000"/>
              <a:gd name="connsiteY30" fmla="*/ 2844800 h 4023360"/>
              <a:gd name="connsiteX31" fmla="*/ 3017520 w 3810000"/>
              <a:gd name="connsiteY31" fmla="*/ 2926080 h 4023360"/>
              <a:gd name="connsiteX32" fmla="*/ 2997200 w 3810000"/>
              <a:gd name="connsiteY32" fmla="*/ 2966720 h 4023360"/>
              <a:gd name="connsiteX33" fmla="*/ 3068320 w 3810000"/>
              <a:gd name="connsiteY33" fmla="*/ 3098800 h 4023360"/>
              <a:gd name="connsiteX34" fmla="*/ 3108960 w 3810000"/>
              <a:gd name="connsiteY34" fmla="*/ 3169920 h 4023360"/>
              <a:gd name="connsiteX35" fmla="*/ 3810000 w 3810000"/>
              <a:gd name="connsiteY35"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078480 w 3810000"/>
              <a:gd name="connsiteY29" fmla="*/ 257048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078480 w 3810000"/>
              <a:gd name="connsiteY28" fmla="*/ 18999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007360 w 3810000"/>
              <a:gd name="connsiteY27" fmla="*/ 136144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2885440 w 3810000"/>
              <a:gd name="connsiteY26" fmla="*/ 853440 h 4023360"/>
              <a:gd name="connsiteX27" fmla="*/ 3261360 w 3810000"/>
              <a:gd name="connsiteY27" fmla="*/ 1290320 h 4023360"/>
              <a:gd name="connsiteX28" fmla="*/ 3281680 w 3810000"/>
              <a:gd name="connsiteY28" fmla="*/ 1798320 h 4023360"/>
              <a:gd name="connsiteX29" fmla="*/ 3220720 w 3810000"/>
              <a:gd name="connsiteY29" fmla="*/ 2448560 h 4023360"/>
              <a:gd name="connsiteX30" fmla="*/ 3017520 w 3810000"/>
              <a:gd name="connsiteY30" fmla="*/ 2926080 h 4023360"/>
              <a:gd name="connsiteX31" fmla="*/ 2997200 w 3810000"/>
              <a:gd name="connsiteY31" fmla="*/ 2966720 h 4023360"/>
              <a:gd name="connsiteX32" fmla="*/ 3068320 w 3810000"/>
              <a:gd name="connsiteY32" fmla="*/ 3098800 h 4023360"/>
              <a:gd name="connsiteX33" fmla="*/ 3108960 w 3810000"/>
              <a:gd name="connsiteY33" fmla="*/ 3169920 h 4023360"/>
              <a:gd name="connsiteX34" fmla="*/ 3810000 w 3810000"/>
              <a:gd name="connsiteY34"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2794000 w 3810000"/>
              <a:gd name="connsiteY25" fmla="*/ 5994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10000 w 3810000"/>
              <a:gd name="connsiteY33" fmla="*/ 3291840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786592 w 3810000"/>
              <a:gd name="connsiteY33" fmla="*/ 3236276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068320 w 3810000"/>
              <a:gd name="connsiteY31" fmla="*/ 3098800 h 4023360"/>
              <a:gd name="connsiteX32" fmla="*/ 3108960 w 3810000"/>
              <a:gd name="connsiteY32" fmla="*/ 3169920 h 4023360"/>
              <a:gd name="connsiteX33" fmla="*/ 3809999 w 3810000"/>
              <a:gd name="connsiteY33"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108960 w 3810000"/>
              <a:gd name="connsiteY31" fmla="*/ 3169920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017520 w 3810000"/>
              <a:gd name="connsiteY29" fmla="*/ 2926080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2997200 w 3810000"/>
              <a:gd name="connsiteY30" fmla="*/ 2966720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54814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292138 w 3810000"/>
              <a:gd name="connsiteY30" fmla="*/ 2958783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220720 w 3810000"/>
              <a:gd name="connsiteY28" fmla="*/ 2448560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281680 w 3810000"/>
              <a:gd name="connsiteY27" fmla="*/ 1798320 h 4023360"/>
              <a:gd name="connsiteX28" fmla="*/ 3436071 w 3810000"/>
              <a:gd name="connsiteY28" fmla="*/ 2265991 h 4023360"/>
              <a:gd name="connsiteX29" fmla="*/ 3373317 w 3810000"/>
              <a:gd name="connsiteY29" fmla="*/ 2711759 h 4023360"/>
              <a:gd name="connsiteX30" fmla="*/ 3306183 w 3810000"/>
              <a:gd name="connsiteY30" fmla="*/ 2962752 h 4023360"/>
              <a:gd name="connsiteX31" fmla="*/ 3277496 w 3810000"/>
              <a:gd name="connsiteY31" fmla="*/ 3058791 h 4023360"/>
              <a:gd name="connsiteX32" fmla="*/ 3809999 w 3810000"/>
              <a:gd name="connsiteY32"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261360 w 3810000"/>
              <a:gd name="connsiteY26" fmla="*/ 1290320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017520 w 3810000"/>
              <a:gd name="connsiteY25" fmla="*/ 548640 h 4023360"/>
              <a:gd name="connsiteX26" fmla="*/ 3359674 w 3810000"/>
              <a:gd name="connsiteY26" fmla="*/ 1222849 h 4023360"/>
              <a:gd name="connsiteX27" fmla="*/ 3436071 w 3810000"/>
              <a:gd name="connsiteY27" fmla="*/ 2265991 h 4023360"/>
              <a:gd name="connsiteX28" fmla="*/ 3373317 w 3810000"/>
              <a:gd name="connsiteY28" fmla="*/ 2711759 h 4023360"/>
              <a:gd name="connsiteX29" fmla="*/ 3306183 w 3810000"/>
              <a:gd name="connsiteY29" fmla="*/ 2962752 h 4023360"/>
              <a:gd name="connsiteX30" fmla="*/ 3277496 w 3810000"/>
              <a:gd name="connsiteY30" fmla="*/ 3058791 h 4023360"/>
              <a:gd name="connsiteX31" fmla="*/ 3809999 w 3810000"/>
              <a:gd name="connsiteY31"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2580640 w 3810000"/>
              <a:gd name="connsiteY24" fmla="*/ 223520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174240 w 3810000"/>
              <a:gd name="connsiteY22" fmla="*/ 20320 h 4023360"/>
              <a:gd name="connsiteX23" fmla="*/ 2407920 w 3810000"/>
              <a:gd name="connsiteY23" fmla="*/ 101600 h 4023360"/>
              <a:gd name="connsiteX24" fmla="*/ 3001978 w 3810000"/>
              <a:gd name="connsiteY24" fmla="*/ 421964 h 4023360"/>
              <a:gd name="connsiteX25" fmla="*/ 3359674 w 3810000"/>
              <a:gd name="connsiteY25" fmla="*/ 1222849 h 4023360"/>
              <a:gd name="connsiteX26" fmla="*/ 3436071 w 3810000"/>
              <a:gd name="connsiteY26" fmla="*/ 2265991 h 4023360"/>
              <a:gd name="connsiteX27" fmla="*/ 3373317 w 3810000"/>
              <a:gd name="connsiteY27" fmla="*/ 2711759 h 4023360"/>
              <a:gd name="connsiteX28" fmla="*/ 3306183 w 3810000"/>
              <a:gd name="connsiteY28" fmla="*/ 2962752 h 4023360"/>
              <a:gd name="connsiteX29" fmla="*/ 3277496 w 3810000"/>
              <a:gd name="connsiteY29" fmla="*/ 3058791 h 4023360"/>
              <a:gd name="connsiteX30" fmla="*/ 3809999 w 3810000"/>
              <a:gd name="connsiteY30" fmla="*/ 3287872 h 4023360"/>
              <a:gd name="connsiteX0" fmla="*/ 3810000 w 3810000"/>
              <a:gd name="connsiteY0" fmla="*/ 3271520 h 4023360"/>
              <a:gd name="connsiteX1" fmla="*/ 3474720 w 3810000"/>
              <a:gd name="connsiteY1" fmla="*/ 3576320 h 4023360"/>
              <a:gd name="connsiteX2" fmla="*/ 3230880 w 3810000"/>
              <a:gd name="connsiteY2" fmla="*/ 3749040 h 4023360"/>
              <a:gd name="connsiteX3" fmla="*/ 2763520 w 3810000"/>
              <a:gd name="connsiteY3" fmla="*/ 3931920 h 4023360"/>
              <a:gd name="connsiteX4" fmla="*/ 2407920 w 3810000"/>
              <a:gd name="connsiteY4" fmla="*/ 4013200 h 4023360"/>
              <a:gd name="connsiteX5" fmla="*/ 2204720 w 3810000"/>
              <a:gd name="connsiteY5" fmla="*/ 4023360 h 4023360"/>
              <a:gd name="connsiteX6" fmla="*/ 1869440 w 3810000"/>
              <a:gd name="connsiteY6" fmla="*/ 4013200 h 4023360"/>
              <a:gd name="connsiteX7" fmla="*/ 1483360 w 3810000"/>
              <a:gd name="connsiteY7" fmla="*/ 3942080 h 4023360"/>
              <a:gd name="connsiteX8" fmla="*/ 1259840 w 3810000"/>
              <a:gd name="connsiteY8" fmla="*/ 3870960 h 4023360"/>
              <a:gd name="connsiteX9" fmla="*/ 1056640 w 3810000"/>
              <a:gd name="connsiteY9" fmla="*/ 3779520 h 4023360"/>
              <a:gd name="connsiteX10" fmla="*/ 792480 w 3810000"/>
              <a:gd name="connsiteY10" fmla="*/ 3616960 h 4023360"/>
              <a:gd name="connsiteX11" fmla="*/ 355600 w 3810000"/>
              <a:gd name="connsiteY11" fmla="*/ 3017520 h 4023360"/>
              <a:gd name="connsiteX12" fmla="*/ 152400 w 3810000"/>
              <a:gd name="connsiteY12" fmla="*/ 2611120 h 4023360"/>
              <a:gd name="connsiteX13" fmla="*/ 30480 w 3810000"/>
              <a:gd name="connsiteY13" fmla="*/ 2204720 h 4023360"/>
              <a:gd name="connsiteX14" fmla="*/ 0 w 3810000"/>
              <a:gd name="connsiteY14" fmla="*/ 1981200 h 4023360"/>
              <a:gd name="connsiteX15" fmla="*/ 71120 w 3810000"/>
              <a:gd name="connsiteY15" fmla="*/ 1158240 h 4023360"/>
              <a:gd name="connsiteX16" fmla="*/ 132080 w 3810000"/>
              <a:gd name="connsiteY16" fmla="*/ 975360 h 4023360"/>
              <a:gd name="connsiteX17" fmla="*/ 294640 w 3810000"/>
              <a:gd name="connsiteY17" fmla="*/ 690880 h 4023360"/>
              <a:gd name="connsiteX18" fmla="*/ 751840 w 3810000"/>
              <a:gd name="connsiteY18" fmla="*/ 254000 h 4023360"/>
              <a:gd name="connsiteX19" fmla="*/ 1127760 w 3810000"/>
              <a:gd name="connsiteY19" fmla="*/ 71120 h 4023360"/>
              <a:gd name="connsiteX20" fmla="*/ 1432560 w 3810000"/>
              <a:gd name="connsiteY20" fmla="*/ 10160 h 4023360"/>
              <a:gd name="connsiteX21" fmla="*/ 1625600 w 3810000"/>
              <a:gd name="connsiteY21" fmla="*/ 0 h 4023360"/>
              <a:gd name="connsiteX22" fmla="*/ 2407920 w 3810000"/>
              <a:gd name="connsiteY22" fmla="*/ 101600 h 4023360"/>
              <a:gd name="connsiteX23" fmla="*/ 3001978 w 3810000"/>
              <a:gd name="connsiteY23" fmla="*/ 421964 h 4023360"/>
              <a:gd name="connsiteX24" fmla="*/ 3359674 w 3810000"/>
              <a:gd name="connsiteY24" fmla="*/ 1222849 h 4023360"/>
              <a:gd name="connsiteX25" fmla="*/ 3436071 w 3810000"/>
              <a:gd name="connsiteY25" fmla="*/ 2265991 h 4023360"/>
              <a:gd name="connsiteX26" fmla="*/ 3373317 w 3810000"/>
              <a:gd name="connsiteY26" fmla="*/ 2711759 h 4023360"/>
              <a:gd name="connsiteX27" fmla="*/ 3306183 w 3810000"/>
              <a:gd name="connsiteY27" fmla="*/ 2962752 h 4023360"/>
              <a:gd name="connsiteX28" fmla="*/ 3277496 w 3810000"/>
              <a:gd name="connsiteY28" fmla="*/ 3058791 h 4023360"/>
              <a:gd name="connsiteX29" fmla="*/ 3809999 w 3810000"/>
              <a:gd name="connsiteY29" fmla="*/ 3287872 h 4023360"/>
              <a:gd name="connsiteX0" fmla="*/ 3810000 w 3810000"/>
              <a:gd name="connsiteY0" fmla="*/ 3272025 h 4023865"/>
              <a:gd name="connsiteX1" fmla="*/ 3474720 w 3810000"/>
              <a:gd name="connsiteY1" fmla="*/ 3576825 h 4023865"/>
              <a:gd name="connsiteX2" fmla="*/ 3230880 w 3810000"/>
              <a:gd name="connsiteY2" fmla="*/ 3749545 h 4023865"/>
              <a:gd name="connsiteX3" fmla="*/ 2763520 w 3810000"/>
              <a:gd name="connsiteY3" fmla="*/ 3932425 h 4023865"/>
              <a:gd name="connsiteX4" fmla="*/ 2407920 w 3810000"/>
              <a:gd name="connsiteY4" fmla="*/ 4013705 h 4023865"/>
              <a:gd name="connsiteX5" fmla="*/ 2204720 w 3810000"/>
              <a:gd name="connsiteY5" fmla="*/ 4023865 h 4023865"/>
              <a:gd name="connsiteX6" fmla="*/ 1869440 w 3810000"/>
              <a:gd name="connsiteY6" fmla="*/ 4013705 h 4023865"/>
              <a:gd name="connsiteX7" fmla="*/ 1483360 w 3810000"/>
              <a:gd name="connsiteY7" fmla="*/ 3942585 h 4023865"/>
              <a:gd name="connsiteX8" fmla="*/ 1259840 w 3810000"/>
              <a:gd name="connsiteY8" fmla="*/ 3871465 h 4023865"/>
              <a:gd name="connsiteX9" fmla="*/ 1056640 w 3810000"/>
              <a:gd name="connsiteY9" fmla="*/ 3780025 h 4023865"/>
              <a:gd name="connsiteX10" fmla="*/ 792480 w 3810000"/>
              <a:gd name="connsiteY10" fmla="*/ 3617465 h 4023865"/>
              <a:gd name="connsiteX11" fmla="*/ 355600 w 3810000"/>
              <a:gd name="connsiteY11" fmla="*/ 3018025 h 4023865"/>
              <a:gd name="connsiteX12" fmla="*/ 152400 w 3810000"/>
              <a:gd name="connsiteY12" fmla="*/ 2611625 h 4023865"/>
              <a:gd name="connsiteX13" fmla="*/ 30480 w 3810000"/>
              <a:gd name="connsiteY13" fmla="*/ 2205225 h 4023865"/>
              <a:gd name="connsiteX14" fmla="*/ 0 w 3810000"/>
              <a:gd name="connsiteY14" fmla="*/ 1981705 h 4023865"/>
              <a:gd name="connsiteX15" fmla="*/ 71120 w 3810000"/>
              <a:gd name="connsiteY15" fmla="*/ 1158745 h 4023865"/>
              <a:gd name="connsiteX16" fmla="*/ 132080 w 3810000"/>
              <a:gd name="connsiteY16" fmla="*/ 975865 h 4023865"/>
              <a:gd name="connsiteX17" fmla="*/ 294640 w 3810000"/>
              <a:gd name="connsiteY17" fmla="*/ 691385 h 4023865"/>
              <a:gd name="connsiteX18" fmla="*/ 751840 w 3810000"/>
              <a:gd name="connsiteY18" fmla="*/ 254505 h 4023865"/>
              <a:gd name="connsiteX19" fmla="*/ 1127760 w 3810000"/>
              <a:gd name="connsiteY19" fmla="*/ 71625 h 4023865"/>
              <a:gd name="connsiteX20" fmla="*/ 1625600 w 3810000"/>
              <a:gd name="connsiteY20" fmla="*/ 505 h 4023865"/>
              <a:gd name="connsiteX21" fmla="*/ 2407920 w 3810000"/>
              <a:gd name="connsiteY21" fmla="*/ 102105 h 4023865"/>
              <a:gd name="connsiteX22" fmla="*/ 3001978 w 3810000"/>
              <a:gd name="connsiteY22" fmla="*/ 422469 h 4023865"/>
              <a:gd name="connsiteX23" fmla="*/ 3359674 w 3810000"/>
              <a:gd name="connsiteY23" fmla="*/ 1223354 h 4023865"/>
              <a:gd name="connsiteX24" fmla="*/ 3436071 w 3810000"/>
              <a:gd name="connsiteY24" fmla="*/ 2266496 h 4023865"/>
              <a:gd name="connsiteX25" fmla="*/ 3373317 w 3810000"/>
              <a:gd name="connsiteY25" fmla="*/ 2712264 h 4023865"/>
              <a:gd name="connsiteX26" fmla="*/ 3306183 w 3810000"/>
              <a:gd name="connsiteY26" fmla="*/ 2963257 h 4023865"/>
              <a:gd name="connsiteX27" fmla="*/ 3277496 w 3810000"/>
              <a:gd name="connsiteY27" fmla="*/ 3059296 h 4023865"/>
              <a:gd name="connsiteX28" fmla="*/ 3809999 w 3810000"/>
              <a:gd name="connsiteY28" fmla="*/ 3288377 h 4023865"/>
              <a:gd name="connsiteX0" fmla="*/ 3810000 w 3810000"/>
              <a:gd name="connsiteY0" fmla="*/ 3281919 h 4033759"/>
              <a:gd name="connsiteX1" fmla="*/ 3474720 w 3810000"/>
              <a:gd name="connsiteY1" fmla="*/ 3586719 h 4033759"/>
              <a:gd name="connsiteX2" fmla="*/ 3230880 w 3810000"/>
              <a:gd name="connsiteY2" fmla="*/ 3759439 h 4033759"/>
              <a:gd name="connsiteX3" fmla="*/ 2763520 w 3810000"/>
              <a:gd name="connsiteY3" fmla="*/ 3942319 h 4033759"/>
              <a:gd name="connsiteX4" fmla="*/ 2407920 w 3810000"/>
              <a:gd name="connsiteY4" fmla="*/ 4023599 h 4033759"/>
              <a:gd name="connsiteX5" fmla="*/ 2204720 w 3810000"/>
              <a:gd name="connsiteY5" fmla="*/ 4033759 h 4033759"/>
              <a:gd name="connsiteX6" fmla="*/ 1869440 w 3810000"/>
              <a:gd name="connsiteY6" fmla="*/ 4023599 h 4033759"/>
              <a:gd name="connsiteX7" fmla="*/ 1483360 w 3810000"/>
              <a:gd name="connsiteY7" fmla="*/ 3952479 h 4033759"/>
              <a:gd name="connsiteX8" fmla="*/ 1259840 w 3810000"/>
              <a:gd name="connsiteY8" fmla="*/ 3881359 h 4033759"/>
              <a:gd name="connsiteX9" fmla="*/ 1056640 w 3810000"/>
              <a:gd name="connsiteY9" fmla="*/ 3789919 h 4033759"/>
              <a:gd name="connsiteX10" fmla="*/ 792480 w 3810000"/>
              <a:gd name="connsiteY10" fmla="*/ 3627359 h 4033759"/>
              <a:gd name="connsiteX11" fmla="*/ 355600 w 3810000"/>
              <a:gd name="connsiteY11" fmla="*/ 3027919 h 4033759"/>
              <a:gd name="connsiteX12" fmla="*/ 152400 w 3810000"/>
              <a:gd name="connsiteY12" fmla="*/ 2621519 h 4033759"/>
              <a:gd name="connsiteX13" fmla="*/ 30480 w 3810000"/>
              <a:gd name="connsiteY13" fmla="*/ 2215119 h 4033759"/>
              <a:gd name="connsiteX14" fmla="*/ 0 w 3810000"/>
              <a:gd name="connsiteY14" fmla="*/ 1991599 h 4033759"/>
              <a:gd name="connsiteX15" fmla="*/ 71120 w 3810000"/>
              <a:gd name="connsiteY15" fmla="*/ 1168639 h 4033759"/>
              <a:gd name="connsiteX16" fmla="*/ 132080 w 3810000"/>
              <a:gd name="connsiteY16" fmla="*/ 985759 h 4033759"/>
              <a:gd name="connsiteX17" fmla="*/ 294640 w 3810000"/>
              <a:gd name="connsiteY17" fmla="*/ 701279 h 4033759"/>
              <a:gd name="connsiteX18" fmla="*/ 1127760 w 3810000"/>
              <a:gd name="connsiteY18" fmla="*/ 81519 h 4033759"/>
              <a:gd name="connsiteX19" fmla="*/ 1625600 w 3810000"/>
              <a:gd name="connsiteY19" fmla="*/ 10399 h 4033759"/>
              <a:gd name="connsiteX20" fmla="*/ 2407920 w 3810000"/>
              <a:gd name="connsiteY20" fmla="*/ 111999 h 4033759"/>
              <a:gd name="connsiteX21" fmla="*/ 3001978 w 3810000"/>
              <a:gd name="connsiteY21" fmla="*/ 432363 h 4033759"/>
              <a:gd name="connsiteX22" fmla="*/ 3359674 w 3810000"/>
              <a:gd name="connsiteY22" fmla="*/ 1233248 h 4033759"/>
              <a:gd name="connsiteX23" fmla="*/ 3436071 w 3810000"/>
              <a:gd name="connsiteY23" fmla="*/ 2276390 h 4033759"/>
              <a:gd name="connsiteX24" fmla="*/ 3373317 w 3810000"/>
              <a:gd name="connsiteY24" fmla="*/ 2722158 h 4033759"/>
              <a:gd name="connsiteX25" fmla="*/ 3306183 w 3810000"/>
              <a:gd name="connsiteY25" fmla="*/ 2973151 h 4033759"/>
              <a:gd name="connsiteX26" fmla="*/ 3277496 w 3810000"/>
              <a:gd name="connsiteY26" fmla="*/ 3069190 h 4033759"/>
              <a:gd name="connsiteX27" fmla="*/ 3809999 w 3810000"/>
              <a:gd name="connsiteY27" fmla="*/ 3298271 h 4033759"/>
              <a:gd name="connsiteX0" fmla="*/ 3810000 w 3810000"/>
              <a:gd name="connsiteY0" fmla="*/ 3271645 h 4023485"/>
              <a:gd name="connsiteX1" fmla="*/ 3474720 w 3810000"/>
              <a:gd name="connsiteY1" fmla="*/ 3576445 h 4023485"/>
              <a:gd name="connsiteX2" fmla="*/ 3230880 w 3810000"/>
              <a:gd name="connsiteY2" fmla="*/ 3749165 h 4023485"/>
              <a:gd name="connsiteX3" fmla="*/ 2763520 w 3810000"/>
              <a:gd name="connsiteY3" fmla="*/ 3932045 h 4023485"/>
              <a:gd name="connsiteX4" fmla="*/ 2407920 w 3810000"/>
              <a:gd name="connsiteY4" fmla="*/ 4013325 h 4023485"/>
              <a:gd name="connsiteX5" fmla="*/ 2204720 w 3810000"/>
              <a:gd name="connsiteY5" fmla="*/ 4023485 h 4023485"/>
              <a:gd name="connsiteX6" fmla="*/ 1869440 w 3810000"/>
              <a:gd name="connsiteY6" fmla="*/ 4013325 h 4023485"/>
              <a:gd name="connsiteX7" fmla="*/ 1483360 w 3810000"/>
              <a:gd name="connsiteY7" fmla="*/ 3942205 h 4023485"/>
              <a:gd name="connsiteX8" fmla="*/ 1259840 w 3810000"/>
              <a:gd name="connsiteY8" fmla="*/ 3871085 h 4023485"/>
              <a:gd name="connsiteX9" fmla="*/ 1056640 w 3810000"/>
              <a:gd name="connsiteY9" fmla="*/ 3779645 h 4023485"/>
              <a:gd name="connsiteX10" fmla="*/ 792480 w 3810000"/>
              <a:gd name="connsiteY10" fmla="*/ 3617085 h 4023485"/>
              <a:gd name="connsiteX11" fmla="*/ 355600 w 3810000"/>
              <a:gd name="connsiteY11" fmla="*/ 3017645 h 4023485"/>
              <a:gd name="connsiteX12" fmla="*/ 152400 w 3810000"/>
              <a:gd name="connsiteY12" fmla="*/ 2611245 h 4023485"/>
              <a:gd name="connsiteX13" fmla="*/ 30480 w 3810000"/>
              <a:gd name="connsiteY13" fmla="*/ 2204845 h 4023485"/>
              <a:gd name="connsiteX14" fmla="*/ 0 w 3810000"/>
              <a:gd name="connsiteY14" fmla="*/ 1981325 h 4023485"/>
              <a:gd name="connsiteX15" fmla="*/ 71120 w 3810000"/>
              <a:gd name="connsiteY15" fmla="*/ 1158365 h 4023485"/>
              <a:gd name="connsiteX16" fmla="*/ 132080 w 3810000"/>
              <a:gd name="connsiteY16" fmla="*/ 975485 h 4023485"/>
              <a:gd name="connsiteX17" fmla="*/ 294640 w 3810000"/>
              <a:gd name="connsiteY17" fmla="*/ 691005 h 4023485"/>
              <a:gd name="connsiteX18" fmla="*/ 893683 w 3810000"/>
              <a:gd name="connsiteY18" fmla="*/ 261752 h 4023485"/>
              <a:gd name="connsiteX19" fmla="*/ 1625600 w 3810000"/>
              <a:gd name="connsiteY19" fmla="*/ 125 h 4023485"/>
              <a:gd name="connsiteX20" fmla="*/ 2407920 w 3810000"/>
              <a:gd name="connsiteY20" fmla="*/ 101725 h 4023485"/>
              <a:gd name="connsiteX21" fmla="*/ 3001978 w 3810000"/>
              <a:gd name="connsiteY21" fmla="*/ 422089 h 4023485"/>
              <a:gd name="connsiteX22" fmla="*/ 3359674 w 3810000"/>
              <a:gd name="connsiteY22" fmla="*/ 1222974 h 4023485"/>
              <a:gd name="connsiteX23" fmla="*/ 3436071 w 3810000"/>
              <a:gd name="connsiteY23" fmla="*/ 2266116 h 4023485"/>
              <a:gd name="connsiteX24" fmla="*/ 3373317 w 3810000"/>
              <a:gd name="connsiteY24" fmla="*/ 2711884 h 4023485"/>
              <a:gd name="connsiteX25" fmla="*/ 3306183 w 3810000"/>
              <a:gd name="connsiteY25" fmla="*/ 2962877 h 4023485"/>
              <a:gd name="connsiteX26" fmla="*/ 3277496 w 3810000"/>
              <a:gd name="connsiteY26" fmla="*/ 3058916 h 4023485"/>
              <a:gd name="connsiteX27" fmla="*/ 3809999 w 3810000"/>
              <a:gd name="connsiteY27" fmla="*/ 3287997 h 4023485"/>
              <a:gd name="connsiteX0" fmla="*/ 3810000 w 3810000"/>
              <a:gd name="connsiteY0" fmla="*/ 3220097 h 3971937"/>
              <a:gd name="connsiteX1" fmla="*/ 3474720 w 3810000"/>
              <a:gd name="connsiteY1" fmla="*/ 3524897 h 3971937"/>
              <a:gd name="connsiteX2" fmla="*/ 3230880 w 3810000"/>
              <a:gd name="connsiteY2" fmla="*/ 3697617 h 3971937"/>
              <a:gd name="connsiteX3" fmla="*/ 2763520 w 3810000"/>
              <a:gd name="connsiteY3" fmla="*/ 3880497 h 3971937"/>
              <a:gd name="connsiteX4" fmla="*/ 2407920 w 3810000"/>
              <a:gd name="connsiteY4" fmla="*/ 3961777 h 3971937"/>
              <a:gd name="connsiteX5" fmla="*/ 2204720 w 3810000"/>
              <a:gd name="connsiteY5" fmla="*/ 3971937 h 3971937"/>
              <a:gd name="connsiteX6" fmla="*/ 1869440 w 3810000"/>
              <a:gd name="connsiteY6" fmla="*/ 3961777 h 3971937"/>
              <a:gd name="connsiteX7" fmla="*/ 1483360 w 3810000"/>
              <a:gd name="connsiteY7" fmla="*/ 3890657 h 3971937"/>
              <a:gd name="connsiteX8" fmla="*/ 1259840 w 3810000"/>
              <a:gd name="connsiteY8" fmla="*/ 3819537 h 3971937"/>
              <a:gd name="connsiteX9" fmla="*/ 1056640 w 3810000"/>
              <a:gd name="connsiteY9" fmla="*/ 3728097 h 3971937"/>
              <a:gd name="connsiteX10" fmla="*/ 792480 w 3810000"/>
              <a:gd name="connsiteY10" fmla="*/ 3565537 h 3971937"/>
              <a:gd name="connsiteX11" fmla="*/ 355600 w 3810000"/>
              <a:gd name="connsiteY11" fmla="*/ 2966097 h 3971937"/>
              <a:gd name="connsiteX12" fmla="*/ 152400 w 3810000"/>
              <a:gd name="connsiteY12" fmla="*/ 2559697 h 3971937"/>
              <a:gd name="connsiteX13" fmla="*/ 30480 w 3810000"/>
              <a:gd name="connsiteY13" fmla="*/ 2153297 h 3971937"/>
              <a:gd name="connsiteX14" fmla="*/ 0 w 3810000"/>
              <a:gd name="connsiteY14" fmla="*/ 1929777 h 3971937"/>
              <a:gd name="connsiteX15" fmla="*/ 71120 w 3810000"/>
              <a:gd name="connsiteY15" fmla="*/ 1106817 h 3971937"/>
              <a:gd name="connsiteX16" fmla="*/ 132080 w 3810000"/>
              <a:gd name="connsiteY16" fmla="*/ 923937 h 3971937"/>
              <a:gd name="connsiteX17" fmla="*/ 294640 w 3810000"/>
              <a:gd name="connsiteY17" fmla="*/ 639457 h 3971937"/>
              <a:gd name="connsiteX18" fmla="*/ 893683 w 3810000"/>
              <a:gd name="connsiteY18" fmla="*/ 210204 h 3971937"/>
              <a:gd name="connsiteX19" fmla="*/ 1625600 w 3810000"/>
              <a:gd name="connsiteY19" fmla="*/ 172 h 3971937"/>
              <a:gd name="connsiteX20" fmla="*/ 2407920 w 3810000"/>
              <a:gd name="connsiteY20" fmla="*/ 50177 h 3971937"/>
              <a:gd name="connsiteX21" fmla="*/ 3001978 w 3810000"/>
              <a:gd name="connsiteY21" fmla="*/ 370541 h 3971937"/>
              <a:gd name="connsiteX22" fmla="*/ 3359674 w 3810000"/>
              <a:gd name="connsiteY22" fmla="*/ 1171426 h 3971937"/>
              <a:gd name="connsiteX23" fmla="*/ 3436071 w 3810000"/>
              <a:gd name="connsiteY23" fmla="*/ 2214568 h 3971937"/>
              <a:gd name="connsiteX24" fmla="*/ 3373317 w 3810000"/>
              <a:gd name="connsiteY24" fmla="*/ 2660336 h 3971937"/>
              <a:gd name="connsiteX25" fmla="*/ 3306183 w 3810000"/>
              <a:gd name="connsiteY25" fmla="*/ 2911329 h 3971937"/>
              <a:gd name="connsiteX26" fmla="*/ 3277496 w 3810000"/>
              <a:gd name="connsiteY26" fmla="*/ 3007368 h 3971937"/>
              <a:gd name="connsiteX27" fmla="*/ 3809999 w 3810000"/>
              <a:gd name="connsiteY27" fmla="*/ 3236449 h 3971937"/>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94640 w 3810000"/>
              <a:gd name="connsiteY17" fmla="*/ 639285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132080 w 3810000"/>
              <a:gd name="connsiteY16" fmla="*/ 923765 h 3971765"/>
              <a:gd name="connsiteX17" fmla="*/ 275913 w 3810000"/>
              <a:gd name="connsiteY17" fmla="*/ 940921 h 3971765"/>
              <a:gd name="connsiteX18" fmla="*/ 893683 w 3810000"/>
              <a:gd name="connsiteY18" fmla="*/ 210032 h 3971765"/>
              <a:gd name="connsiteX19" fmla="*/ 1625600 w 3810000"/>
              <a:gd name="connsiteY19" fmla="*/ 0 h 3971765"/>
              <a:gd name="connsiteX20" fmla="*/ 2407920 w 3810000"/>
              <a:gd name="connsiteY20" fmla="*/ 50005 h 3971765"/>
              <a:gd name="connsiteX21" fmla="*/ 3001978 w 3810000"/>
              <a:gd name="connsiteY21" fmla="*/ 370369 h 3971765"/>
              <a:gd name="connsiteX22" fmla="*/ 3359674 w 3810000"/>
              <a:gd name="connsiteY22" fmla="*/ 1171254 h 3971765"/>
              <a:gd name="connsiteX23" fmla="*/ 3436071 w 3810000"/>
              <a:gd name="connsiteY23" fmla="*/ 2214396 h 3971765"/>
              <a:gd name="connsiteX24" fmla="*/ 3373317 w 3810000"/>
              <a:gd name="connsiteY24" fmla="*/ 2660164 h 3971765"/>
              <a:gd name="connsiteX25" fmla="*/ 3306183 w 3810000"/>
              <a:gd name="connsiteY25" fmla="*/ 2911157 h 3971765"/>
              <a:gd name="connsiteX26" fmla="*/ 3277496 w 3810000"/>
              <a:gd name="connsiteY26" fmla="*/ 3007196 h 3971765"/>
              <a:gd name="connsiteX27" fmla="*/ 3809999 w 3810000"/>
              <a:gd name="connsiteY27"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71120 w 3810000"/>
              <a:gd name="connsiteY15" fmla="*/ 1106645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355600 w 3810000"/>
              <a:gd name="connsiteY11" fmla="*/ 2965925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792480 w 3810000"/>
              <a:gd name="connsiteY10" fmla="*/ 3565365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1056640 w 3810000"/>
              <a:gd name="connsiteY9" fmla="*/ 3727925 h 3971765"/>
              <a:gd name="connsiteX10" fmla="*/ 937609 w 3810000"/>
              <a:gd name="connsiteY10" fmla="*/ 3434392 h 3971765"/>
              <a:gd name="connsiteX11" fmla="*/ 266650 w 3810000"/>
              <a:gd name="connsiteY11" fmla="*/ 3001646 h 3971765"/>
              <a:gd name="connsiteX12" fmla="*/ 152400 w 3810000"/>
              <a:gd name="connsiteY12" fmla="*/ 2559525 h 3971765"/>
              <a:gd name="connsiteX13" fmla="*/ 30480 w 3810000"/>
              <a:gd name="connsiteY13" fmla="*/ 2153125 h 3971765"/>
              <a:gd name="connsiteX14" fmla="*/ 0 w 3810000"/>
              <a:gd name="connsiteY14" fmla="*/ 1929605 h 3971765"/>
              <a:gd name="connsiteX15" fmla="*/ 61757 w 3810000"/>
              <a:gd name="connsiteY15" fmla="*/ 1344779 h 3971765"/>
              <a:gd name="connsiteX16" fmla="*/ 275913 w 3810000"/>
              <a:gd name="connsiteY16" fmla="*/ 940921 h 3971765"/>
              <a:gd name="connsiteX17" fmla="*/ 893683 w 3810000"/>
              <a:gd name="connsiteY17" fmla="*/ 210032 h 3971765"/>
              <a:gd name="connsiteX18" fmla="*/ 1625600 w 3810000"/>
              <a:gd name="connsiteY18" fmla="*/ 0 h 3971765"/>
              <a:gd name="connsiteX19" fmla="*/ 2407920 w 3810000"/>
              <a:gd name="connsiteY19" fmla="*/ 50005 h 3971765"/>
              <a:gd name="connsiteX20" fmla="*/ 3001978 w 3810000"/>
              <a:gd name="connsiteY20" fmla="*/ 370369 h 3971765"/>
              <a:gd name="connsiteX21" fmla="*/ 3359674 w 3810000"/>
              <a:gd name="connsiteY21" fmla="*/ 1171254 h 3971765"/>
              <a:gd name="connsiteX22" fmla="*/ 3436071 w 3810000"/>
              <a:gd name="connsiteY22" fmla="*/ 2214396 h 3971765"/>
              <a:gd name="connsiteX23" fmla="*/ 3373317 w 3810000"/>
              <a:gd name="connsiteY23" fmla="*/ 2660164 h 3971765"/>
              <a:gd name="connsiteX24" fmla="*/ 3306183 w 3810000"/>
              <a:gd name="connsiteY24" fmla="*/ 2911157 h 3971765"/>
              <a:gd name="connsiteX25" fmla="*/ 3277496 w 3810000"/>
              <a:gd name="connsiteY25" fmla="*/ 3007196 h 3971765"/>
              <a:gd name="connsiteX26" fmla="*/ 3809999 w 3810000"/>
              <a:gd name="connsiteY26"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869440 w 3810000"/>
              <a:gd name="connsiteY6" fmla="*/ 3961605 h 3971765"/>
              <a:gd name="connsiteX7" fmla="*/ 1483360 w 3810000"/>
              <a:gd name="connsiteY7" fmla="*/ 3890485 h 3971765"/>
              <a:gd name="connsiteX8" fmla="*/ 1259840 w 3810000"/>
              <a:gd name="connsiteY8" fmla="*/ 3819365 h 3971765"/>
              <a:gd name="connsiteX9" fmla="*/ 937609 w 3810000"/>
              <a:gd name="connsiteY9" fmla="*/ 3434392 h 3971765"/>
              <a:gd name="connsiteX10" fmla="*/ 266650 w 3810000"/>
              <a:gd name="connsiteY10" fmla="*/ 3001646 h 3971765"/>
              <a:gd name="connsiteX11" fmla="*/ 152400 w 3810000"/>
              <a:gd name="connsiteY11" fmla="*/ 2559525 h 3971765"/>
              <a:gd name="connsiteX12" fmla="*/ 30480 w 3810000"/>
              <a:gd name="connsiteY12" fmla="*/ 2153125 h 3971765"/>
              <a:gd name="connsiteX13" fmla="*/ 0 w 3810000"/>
              <a:gd name="connsiteY13" fmla="*/ 1929605 h 3971765"/>
              <a:gd name="connsiteX14" fmla="*/ 61757 w 3810000"/>
              <a:gd name="connsiteY14" fmla="*/ 1344779 h 3971765"/>
              <a:gd name="connsiteX15" fmla="*/ 275913 w 3810000"/>
              <a:gd name="connsiteY15" fmla="*/ 940921 h 3971765"/>
              <a:gd name="connsiteX16" fmla="*/ 893683 w 3810000"/>
              <a:gd name="connsiteY16" fmla="*/ 210032 h 3971765"/>
              <a:gd name="connsiteX17" fmla="*/ 1625600 w 3810000"/>
              <a:gd name="connsiteY17" fmla="*/ 0 h 3971765"/>
              <a:gd name="connsiteX18" fmla="*/ 2407920 w 3810000"/>
              <a:gd name="connsiteY18" fmla="*/ 50005 h 3971765"/>
              <a:gd name="connsiteX19" fmla="*/ 3001978 w 3810000"/>
              <a:gd name="connsiteY19" fmla="*/ 370369 h 3971765"/>
              <a:gd name="connsiteX20" fmla="*/ 3359674 w 3810000"/>
              <a:gd name="connsiteY20" fmla="*/ 1171254 h 3971765"/>
              <a:gd name="connsiteX21" fmla="*/ 3436071 w 3810000"/>
              <a:gd name="connsiteY21" fmla="*/ 2214396 h 3971765"/>
              <a:gd name="connsiteX22" fmla="*/ 3373317 w 3810000"/>
              <a:gd name="connsiteY22" fmla="*/ 2660164 h 3971765"/>
              <a:gd name="connsiteX23" fmla="*/ 3306183 w 3810000"/>
              <a:gd name="connsiteY23" fmla="*/ 2911157 h 3971765"/>
              <a:gd name="connsiteX24" fmla="*/ 3277496 w 3810000"/>
              <a:gd name="connsiteY24" fmla="*/ 3007196 h 3971765"/>
              <a:gd name="connsiteX25" fmla="*/ 3809999 w 3810000"/>
              <a:gd name="connsiteY25"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483360 w 3810000"/>
              <a:gd name="connsiteY6" fmla="*/ 3890485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259840 w 3810000"/>
              <a:gd name="connsiteY7" fmla="*/ 3819365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1765"/>
              <a:gd name="connsiteX1" fmla="*/ 3474720 w 3810000"/>
              <a:gd name="connsiteY1" fmla="*/ 3524725 h 3971765"/>
              <a:gd name="connsiteX2" fmla="*/ 3230880 w 3810000"/>
              <a:gd name="connsiteY2" fmla="*/ 3697445 h 3971765"/>
              <a:gd name="connsiteX3" fmla="*/ 2763520 w 3810000"/>
              <a:gd name="connsiteY3" fmla="*/ 3880325 h 3971765"/>
              <a:gd name="connsiteX4" fmla="*/ 2407920 w 3810000"/>
              <a:gd name="connsiteY4" fmla="*/ 3961605 h 3971765"/>
              <a:gd name="connsiteX5" fmla="*/ 2204720 w 3810000"/>
              <a:gd name="connsiteY5" fmla="*/ 3971765 h 3971765"/>
              <a:gd name="connsiteX6" fmla="*/ 1665941 w 3810000"/>
              <a:gd name="connsiteY6" fmla="*/ 3644413 h 3971765"/>
              <a:gd name="connsiteX7" fmla="*/ 1372197 w 3810000"/>
              <a:gd name="connsiteY7" fmla="*/ 3581231 h 3971765"/>
              <a:gd name="connsiteX8" fmla="*/ 937609 w 3810000"/>
              <a:gd name="connsiteY8" fmla="*/ 3434392 h 3971765"/>
              <a:gd name="connsiteX9" fmla="*/ 266650 w 3810000"/>
              <a:gd name="connsiteY9" fmla="*/ 3001646 h 3971765"/>
              <a:gd name="connsiteX10" fmla="*/ 152400 w 3810000"/>
              <a:gd name="connsiteY10" fmla="*/ 2559525 h 3971765"/>
              <a:gd name="connsiteX11" fmla="*/ 30480 w 3810000"/>
              <a:gd name="connsiteY11" fmla="*/ 2153125 h 3971765"/>
              <a:gd name="connsiteX12" fmla="*/ 0 w 3810000"/>
              <a:gd name="connsiteY12" fmla="*/ 1929605 h 3971765"/>
              <a:gd name="connsiteX13" fmla="*/ 61757 w 3810000"/>
              <a:gd name="connsiteY13" fmla="*/ 1344779 h 3971765"/>
              <a:gd name="connsiteX14" fmla="*/ 275913 w 3810000"/>
              <a:gd name="connsiteY14" fmla="*/ 940921 h 3971765"/>
              <a:gd name="connsiteX15" fmla="*/ 893683 w 3810000"/>
              <a:gd name="connsiteY15" fmla="*/ 210032 h 3971765"/>
              <a:gd name="connsiteX16" fmla="*/ 1625600 w 3810000"/>
              <a:gd name="connsiteY16" fmla="*/ 0 h 3971765"/>
              <a:gd name="connsiteX17" fmla="*/ 2407920 w 3810000"/>
              <a:gd name="connsiteY17" fmla="*/ 50005 h 3971765"/>
              <a:gd name="connsiteX18" fmla="*/ 3001978 w 3810000"/>
              <a:gd name="connsiteY18" fmla="*/ 370369 h 3971765"/>
              <a:gd name="connsiteX19" fmla="*/ 3359674 w 3810000"/>
              <a:gd name="connsiteY19" fmla="*/ 1171254 h 3971765"/>
              <a:gd name="connsiteX20" fmla="*/ 3436071 w 3810000"/>
              <a:gd name="connsiteY20" fmla="*/ 2214396 h 3971765"/>
              <a:gd name="connsiteX21" fmla="*/ 3373317 w 3810000"/>
              <a:gd name="connsiteY21" fmla="*/ 2660164 h 3971765"/>
              <a:gd name="connsiteX22" fmla="*/ 3306183 w 3810000"/>
              <a:gd name="connsiteY22" fmla="*/ 2911157 h 3971765"/>
              <a:gd name="connsiteX23" fmla="*/ 3277496 w 3810000"/>
              <a:gd name="connsiteY23" fmla="*/ 3007196 h 3971765"/>
              <a:gd name="connsiteX24" fmla="*/ 3809999 w 3810000"/>
              <a:gd name="connsiteY24" fmla="*/ 3236277 h 3971765"/>
              <a:gd name="connsiteX0" fmla="*/ 3810000 w 3810000"/>
              <a:gd name="connsiteY0" fmla="*/ 3219925 h 3970326"/>
              <a:gd name="connsiteX1" fmla="*/ 3474720 w 3810000"/>
              <a:gd name="connsiteY1" fmla="*/ 3524725 h 3970326"/>
              <a:gd name="connsiteX2" fmla="*/ 3230880 w 3810000"/>
              <a:gd name="connsiteY2" fmla="*/ 3697445 h 3970326"/>
              <a:gd name="connsiteX3" fmla="*/ 2763520 w 3810000"/>
              <a:gd name="connsiteY3" fmla="*/ 3880325 h 3970326"/>
              <a:gd name="connsiteX4" fmla="*/ 2407920 w 3810000"/>
              <a:gd name="connsiteY4" fmla="*/ 3961605 h 3970326"/>
              <a:gd name="connsiteX5" fmla="*/ 1665941 w 3810000"/>
              <a:gd name="connsiteY5" fmla="*/ 3644413 h 3970326"/>
              <a:gd name="connsiteX6" fmla="*/ 1372197 w 3810000"/>
              <a:gd name="connsiteY6" fmla="*/ 3581231 h 3970326"/>
              <a:gd name="connsiteX7" fmla="*/ 937609 w 3810000"/>
              <a:gd name="connsiteY7" fmla="*/ 3434392 h 3970326"/>
              <a:gd name="connsiteX8" fmla="*/ 266650 w 3810000"/>
              <a:gd name="connsiteY8" fmla="*/ 3001646 h 3970326"/>
              <a:gd name="connsiteX9" fmla="*/ 152400 w 3810000"/>
              <a:gd name="connsiteY9" fmla="*/ 2559525 h 3970326"/>
              <a:gd name="connsiteX10" fmla="*/ 30480 w 3810000"/>
              <a:gd name="connsiteY10" fmla="*/ 2153125 h 3970326"/>
              <a:gd name="connsiteX11" fmla="*/ 0 w 3810000"/>
              <a:gd name="connsiteY11" fmla="*/ 1929605 h 3970326"/>
              <a:gd name="connsiteX12" fmla="*/ 61757 w 3810000"/>
              <a:gd name="connsiteY12" fmla="*/ 1344779 h 3970326"/>
              <a:gd name="connsiteX13" fmla="*/ 275913 w 3810000"/>
              <a:gd name="connsiteY13" fmla="*/ 940921 h 3970326"/>
              <a:gd name="connsiteX14" fmla="*/ 893683 w 3810000"/>
              <a:gd name="connsiteY14" fmla="*/ 210032 h 3970326"/>
              <a:gd name="connsiteX15" fmla="*/ 1625600 w 3810000"/>
              <a:gd name="connsiteY15" fmla="*/ 0 h 3970326"/>
              <a:gd name="connsiteX16" fmla="*/ 2407920 w 3810000"/>
              <a:gd name="connsiteY16" fmla="*/ 50005 h 3970326"/>
              <a:gd name="connsiteX17" fmla="*/ 3001978 w 3810000"/>
              <a:gd name="connsiteY17" fmla="*/ 370369 h 3970326"/>
              <a:gd name="connsiteX18" fmla="*/ 3359674 w 3810000"/>
              <a:gd name="connsiteY18" fmla="*/ 1171254 h 3970326"/>
              <a:gd name="connsiteX19" fmla="*/ 3436071 w 3810000"/>
              <a:gd name="connsiteY19" fmla="*/ 2214396 h 3970326"/>
              <a:gd name="connsiteX20" fmla="*/ 3373317 w 3810000"/>
              <a:gd name="connsiteY20" fmla="*/ 2660164 h 3970326"/>
              <a:gd name="connsiteX21" fmla="*/ 3306183 w 3810000"/>
              <a:gd name="connsiteY21" fmla="*/ 2911157 h 3970326"/>
              <a:gd name="connsiteX22" fmla="*/ 3277496 w 3810000"/>
              <a:gd name="connsiteY22" fmla="*/ 3007196 h 3970326"/>
              <a:gd name="connsiteX23" fmla="*/ 3809999 w 3810000"/>
              <a:gd name="connsiteY23" fmla="*/ 3236277 h 3970326"/>
              <a:gd name="connsiteX0" fmla="*/ 3810000 w 3810000"/>
              <a:gd name="connsiteY0" fmla="*/ 3219925 h 3880478"/>
              <a:gd name="connsiteX1" fmla="*/ 3474720 w 3810000"/>
              <a:gd name="connsiteY1" fmla="*/ 3524725 h 3880478"/>
              <a:gd name="connsiteX2" fmla="*/ 3230880 w 3810000"/>
              <a:gd name="connsiteY2" fmla="*/ 3697445 h 3880478"/>
              <a:gd name="connsiteX3" fmla="*/ 2763520 w 3810000"/>
              <a:gd name="connsiteY3" fmla="*/ 3880325 h 3880478"/>
              <a:gd name="connsiteX4" fmla="*/ 2384513 w 3810000"/>
              <a:gd name="connsiteY4" fmla="*/ 3727441 h 3880478"/>
              <a:gd name="connsiteX5" fmla="*/ 1665941 w 3810000"/>
              <a:gd name="connsiteY5" fmla="*/ 3644413 h 3880478"/>
              <a:gd name="connsiteX6" fmla="*/ 1372197 w 3810000"/>
              <a:gd name="connsiteY6" fmla="*/ 3581231 h 3880478"/>
              <a:gd name="connsiteX7" fmla="*/ 937609 w 3810000"/>
              <a:gd name="connsiteY7" fmla="*/ 3434392 h 3880478"/>
              <a:gd name="connsiteX8" fmla="*/ 266650 w 3810000"/>
              <a:gd name="connsiteY8" fmla="*/ 3001646 h 3880478"/>
              <a:gd name="connsiteX9" fmla="*/ 152400 w 3810000"/>
              <a:gd name="connsiteY9" fmla="*/ 2559525 h 3880478"/>
              <a:gd name="connsiteX10" fmla="*/ 30480 w 3810000"/>
              <a:gd name="connsiteY10" fmla="*/ 2153125 h 3880478"/>
              <a:gd name="connsiteX11" fmla="*/ 0 w 3810000"/>
              <a:gd name="connsiteY11" fmla="*/ 1929605 h 3880478"/>
              <a:gd name="connsiteX12" fmla="*/ 61757 w 3810000"/>
              <a:gd name="connsiteY12" fmla="*/ 1344779 h 3880478"/>
              <a:gd name="connsiteX13" fmla="*/ 275913 w 3810000"/>
              <a:gd name="connsiteY13" fmla="*/ 940921 h 3880478"/>
              <a:gd name="connsiteX14" fmla="*/ 893683 w 3810000"/>
              <a:gd name="connsiteY14" fmla="*/ 210032 h 3880478"/>
              <a:gd name="connsiteX15" fmla="*/ 1625600 w 3810000"/>
              <a:gd name="connsiteY15" fmla="*/ 0 h 3880478"/>
              <a:gd name="connsiteX16" fmla="*/ 2407920 w 3810000"/>
              <a:gd name="connsiteY16" fmla="*/ 50005 h 3880478"/>
              <a:gd name="connsiteX17" fmla="*/ 3001978 w 3810000"/>
              <a:gd name="connsiteY17" fmla="*/ 370369 h 3880478"/>
              <a:gd name="connsiteX18" fmla="*/ 3359674 w 3810000"/>
              <a:gd name="connsiteY18" fmla="*/ 1171254 h 3880478"/>
              <a:gd name="connsiteX19" fmla="*/ 3436071 w 3810000"/>
              <a:gd name="connsiteY19" fmla="*/ 2214396 h 3880478"/>
              <a:gd name="connsiteX20" fmla="*/ 3373317 w 3810000"/>
              <a:gd name="connsiteY20" fmla="*/ 2660164 h 3880478"/>
              <a:gd name="connsiteX21" fmla="*/ 3306183 w 3810000"/>
              <a:gd name="connsiteY21" fmla="*/ 2911157 h 3880478"/>
              <a:gd name="connsiteX22" fmla="*/ 3277496 w 3810000"/>
              <a:gd name="connsiteY22" fmla="*/ 3007196 h 3880478"/>
              <a:gd name="connsiteX23" fmla="*/ 3809999 w 3810000"/>
              <a:gd name="connsiteY23" fmla="*/ 3236277 h 3880478"/>
              <a:gd name="connsiteX0" fmla="*/ 3810000 w 3810000"/>
              <a:gd name="connsiteY0" fmla="*/ 3219925 h 3735785"/>
              <a:gd name="connsiteX1" fmla="*/ 3474720 w 3810000"/>
              <a:gd name="connsiteY1" fmla="*/ 3524725 h 3735785"/>
              <a:gd name="connsiteX2" fmla="*/ 3230880 w 3810000"/>
              <a:gd name="connsiteY2" fmla="*/ 3697445 h 3735785"/>
              <a:gd name="connsiteX3" fmla="*/ 2688614 w 3810000"/>
              <a:gd name="connsiteY3" fmla="*/ 3729507 h 3735785"/>
              <a:gd name="connsiteX4" fmla="*/ 2384513 w 3810000"/>
              <a:gd name="connsiteY4" fmla="*/ 3727441 h 3735785"/>
              <a:gd name="connsiteX5" fmla="*/ 1665941 w 3810000"/>
              <a:gd name="connsiteY5" fmla="*/ 3644413 h 3735785"/>
              <a:gd name="connsiteX6" fmla="*/ 1372197 w 3810000"/>
              <a:gd name="connsiteY6" fmla="*/ 3581231 h 3735785"/>
              <a:gd name="connsiteX7" fmla="*/ 937609 w 3810000"/>
              <a:gd name="connsiteY7" fmla="*/ 3434392 h 3735785"/>
              <a:gd name="connsiteX8" fmla="*/ 266650 w 3810000"/>
              <a:gd name="connsiteY8" fmla="*/ 3001646 h 3735785"/>
              <a:gd name="connsiteX9" fmla="*/ 152400 w 3810000"/>
              <a:gd name="connsiteY9" fmla="*/ 2559525 h 3735785"/>
              <a:gd name="connsiteX10" fmla="*/ 30480 w 3810000"/>
              <a:gd name="connsiteY10" fmla="*/ 2153125 h 3735785"/>
              <a:gd name="connsiteX11" fmla="*/ 0 w 3810000"/>
              <a:gd name="connsiteY11" fmla="*/ 1929605 h 3735785"/>
              <a:gd name="connsiteX12" fmla="*/ 61757 w 3810000"/>
              <a:gd name="connsiteY12" fmla="*/ 1344779 h 3735785"/>
              <a:gd name="connsiteX13" fmla="*/ 275913 w 3810000"/>
              <a:gd name="connsiteY13" fmla="*/ 940921 h 3735785"/>
              <a:gd name="connsiteX14" fmla="*/ 893683 w 3810000"/>
              <a:gd name="connsiteY14" fmla="*/ 210032 h 3735785"/>
              <a:gd name="connsiteX15" fmla="*/ 1625600 w 3810000"/>
              <a:gd name="connsiteY15" fmla="*/ 0 h 3735785"/>
              <a:gd name="connsiteX16" fmla="*/ 2407920 w 3810000"/>
              <a:gd name="connsiteY16" fmla="*/ 50005 h 3735785"/>
              <a:gd name="connsiteX17" fmla="*/ 3001978 w 3810000"/>
              <a:gd name="connsiteY17" fmla="*/ 370369 h 3735785"/>
              <a:gd name="connsiteX18" fmla="*/ 3359674 w 3810000"/>
              <a:gd name="connsiteY18" fmla="*/ 1171254 h 3735785"/>
              <a:gd name="connsiteX19" fmla="*/ 3436071 w 3810000"/>
              <a:gd name="connsiteY19" fmla="*/ 2214396 h 3735785"/>
              <a:gd name="connsiteX20" fmla="*/ 3373317 w 3810000"/>
              <a:gd name="connsiteY20" fmla="*/ 2660164 h 3735785"/>
              <a:gd name="connsiteX21" fmla="*/ 3306183 w 3810000"/>
              <a:gd name="connsiteY21" fmla="*/ 2911157 h 3735785"/>
              <a:gd name="connsiteX22" fmla="*/ 3277496 w 3810000"/>
              <a:gd name="connsiteY22" fmla="*/ 3007196 h 3735785"/>
              <a:gd name="connsiteX23" fmla="*/ 3809999 w 3810000"/>
              <a:gd name="connsiteY23" fmla="*/ 3236277 h 3735785"/>
              <a:gd name="connsiteX0" fmla="*/ 3810000 w 3810000"/>
              <a:gd name="connsiteY0" fmla="*/ 3219925 h 3736003"/>
              <a:gd name="connsiteX1" fmla="*/ 3474720 w 3810000"/>
              <a:gd name="connsiteY1" fmla="*/ 3524725 h 3736003"/>
              <a:gd name="connsiteX2" fmla="*/ 3062345 w 3810000"/>
              <a:gd name="connsiteY2" fmla="*/ 3693477 h 3736003"/>
              <a:gd name="connsiteX3" fmla="*/ 2688614 w 3810000"/>
              <a:gd name="connsiteY3" fmla="*/ 3729507 h 3736003"/>
              <a:gd name="connsiteX4" fmla="*/ 2384513 w 3810000"/>
              <a:gd name="connsiteY4" fmla="*/ 3727441 h 3736003"/>
              <a:gd name="connsiteX5" fmla="*/ 1665941 w 3810000"/>
              <a:gd name="connsiteY5" fmla="*/ 3644413 h 3736003"/>
              <a:gd name="connsiteX6" fmla="*/ 1372197 w 3810000"/>
              <a:gd name="connsiteY6" fmla="*/ 3581231 h 3736003"/>
              <a:gd name="connsiteX7" fmla="*/ 937609 w 3810000"/>
              <a:gd name="connsiteY7" fmla="*/ 3434392 h 3736003"/>
              <a:gd name="connsiteX8" fmla="*/ 266650 w 3810000"/>
              <a:gd name="connsiteY8" fmla="*/ 3001646 h 3736003"/>
              <a:gd name="connsiteX9" fmla="*/ 152400 w 3810000"/>
              <a:gd name="connsiteY9" fmla="*/ 2559525 h 3736003"/>
              <a:gd name="connsiteX10" fmla="*/ 30480 w 3810000"/>
              <a:gd name="connsiteY10" fmla="*/ 2153125 h 3736003"/>
              <a:gd name="connsiteX11" fmla="*/ 0 w 3810000"/>
              <a:gd name="connsiteY11" fmla="*/ 1929605 h 3736003"/>
              <a:gd name="connsiteX12" fmla="*/ 61757 w 3810000"/>
              <a:gd name="connsiteY12" fmla="*/ 1344779 h 3736003"/>
              <a:gd name="connsiteX13" fmla="*/ 275913 w 3810000"/>
              <a:gd name="connsiteY13" fmla="*/ 940921 h 3736003"/>
              <a:gd name="connsiteX14" fmla="*/ 893683 w 3810000"/>
              <a:gd name="connsiteY14" fmla="*/ 210032 h 3736003"/>
              <a:gd name="connsiteX15" fmla="*/ 1625600 w 3810000"/>
              <a:gd name="connsiteY15" fmla="*/ 0 h 3736003"/>
              <a:gd name="connsiteX16" fmla="*/ 2407920 w 3810000"/>
              <a:gd name="connsiteY16" fmla="*/ 50005 h 3736003"/>
              <a:gd name="connsiteX17" fmla="*/ 3001978 w 3810000"/>
              <a:gd name="connsiteY17" fmla="*/ 370369 h 3736003"/>
              <a:gd name="connsiteX18" fmla="*/ 3359674 w 3810000"/>
              <a:gd name="connsiteY18" fmla="*/ 1171254 h 3736003"/>
              <a:gd name="connsiteX19" fmla="*/ 3436071 w 3810000"/>
              <a:gd name="connsiteY19" fmla="*/ 2214396 h 3736003"/>
              <a:gd name="connsiteX20" fmla="*/ 3373317 w 3810000"/>
              <a:gd name="connsiteY20" fmla="*/ 2660164 h 3736003"/>
              <a:gd name="connsiteX21" fmla="*/ 3306183 w 3810000"/>
              <a:gd name="connsiteY21" fmla="*/ 2911157 h 3736003"/>
              <a:gd name="connsiteX22" fmla="*/ 3277496 w 3810000"/>
              <a:gd name="connsiteY22" fmla="*/ 3007196 h 3736003"/>
              <a:gd name="connsiteX23" fmla="*/ 3809999 w 3810000"/>
              <a:gd name="connsiteY23" fmla="*/ 3236277 h 3736003"/>
              <a:gd name="connsiteX0" fmla="*/ 3810000 w 3810000"/>
              <a:gd name="connsiteY0" fmla="*/ 3219925 h 3730351"/>
              <a:gd name="connsiteX1" fmla="*/ 3474720 w 3810000"/>
              <a:gd name="connsiteY1" fmla="*/ 3524725 h 3730351"/>
              <a:gd name="connsiteX2" fmla="*/ 3062345 w 3810000"/>
              <a:gd name="connsiteY2" fmla="*/ 3693477 h 3730351"/>
              <a:gd name="connsiteX3" fmla="*/ 2384513 w 3810000"/>
              <a:gd name="connsiteY3" fmla="*/ 3727441 h 3730351"/>
              <a:gd name="connsiteX4" fmla="*/ 1665941 w 3810000"/>
              <a:gd name="connsiteY4" fmla="*/ 3644413 h 3730351"/>
              <a:gd name="connsiteX5" fmla="*/ 1372197 w 3810000"/>
              <a:gd name="connsiteY5" fmla="*/ 3581231 h 3730351"/>
              <a:gd name="connsiteX6" fmla="*/ 937609 w 3810000"/>
              <a:gd name="connsiteY6" fmla="*/ 3434392 h 3730351"/>
              <a:gd name="connsiteX7" fmla="*/ 266650 w 3810000"/>
              <a:gd name="connsiteY7" fmla="*/ 3001646 h 3730351"/>
              <a:gd name="connsiteX8" fmla="*/ 152400 w 3810000"/>
              <a:gd name="connsiteY8" fmla="*/ 2559525 h 3730351"/>
              <a:gd name="connsiteX9" fmla="*/ 30480 w 3810000"/>
              <a:gd name="connsiteY9" fmla="*/ 2153125 h 3730351"/>
              <a:gd name="connsiteX10" fmla="*/ 0 w 3810000"/>
              <a:gd name="connsiteY10" fmla="*/ 1929605 h 3730351"/>
              <a:gd name="connsiteX11" fmla="*/ 61757 w 3810000"/>
              <a:gd name="connsiteY11" fmla="*/ 1344779 h 3730351"/>
              <a:gd name="connsiteX12" fmla="*/ 275913 w 3810000"/>
              <a:gd name="connsiteY12" fmla="*/ 940921 h 3730351"/>
              <a:gd name="connsiteX13" fmla="*/ 893683 w 3810000"/>
              <a:gd name="connsiteY13" fmla="*/ 210032 h 3730351"/>
              <a:gd name="connsiteX14" fmla="*/ 1625600 w 3810000"/>
              <a:gd name="connsiteY14" fmla="*/ 0 h 3730351"/>
              <a:gd name="connsiteX15" fmla="*/ 2407920 w 3810000"/>
              <a:gd name="connsiteY15" fmla="*/ 50005 h 3730351"/>
              <a:gd name="connsiteX16" fmla="*/ 3001978 w 3810000"/>
              <a:gd name="connsiteY16" fmla="*/ 370369 h 3730351"/>
              <a:gd name="connsiteX17" fmla="*/ 3359674 w 3810000"/>
              <a:gd name="connsiteY17" fmla="*/ 1171254 h 3730351"/>
              <a:gd name="connsiteX18" fmla="*/ 3436071 w 3810000"/>
              <a:gd name="connsiteY18" fmla="*/ 2214396 h 3730351"/>
              <a:gd name="connsiteX19" fmla="*/ 3373317 w 3810000"/>
              <a:gd name="connsiteY19" fmla="*/ 2660164 h 3730351"/>
              <a:gd name="connsiteX20" fmla="*/ 3306183 w 3810000"/>
              <a:gd name="connsiteY20" fmla="*/ 2911157 h 3730351"/>
              <a:gd name="connsiteX21" fmla="*/ 3277496 w 3810000"/>
              <a:gd name="connsiteY21" fmla="*/ 3007196 h 3730351"/>
              <a:gd name="connsiteX22" fmla="*/ 3809999 w 3810000"/>
              <a:gd name="connsiteY22" fmla="*/ 3236277 h 3730351"/>
              <a:gd name="connsiteX0" fmla="*/ 3810000 w 3810000"/>
              <a:gd name="connsiteY0" fmla="*/ 3219925 h 3729628"/>
              <a:gd name="connsiteX1" fmla="*/ 3474720 w 3810000"/>
              <a:gd name="connsiteY1" fmla="*/ 3524725 h 3729628"/>
              <a:gd name="connsiteX2" fmla="*/ 3020211 w 3810000"/>
              <a:gd name="connsiteY2" fmla="*/ 3689508 h 3729628"/>
              <a:gd name="connsiteX3" fmla="*/ 2384513 w 3810000"/>
              <a:gd name="connsiteY3" fmla="*/ 3727441 h 3729628"/>
              <a:gd name="connsiteX4" fmla="*/ 1665941 w 3810000"/>
              <a:gd name="connsiteY4" fmla="*/ 3644413 h 3729628"/>
              <a:gd name="connsiteX5" fmla="*/ 1372197 w 3810000"/>
              <a:gd name="connsiteY5" fmla="*/ 3581231 h 3729628"/>
              <a:gd name="connsiteX6" fmla="*/ 937609 w 3810000"/>
              <a:gd name="connsiteY6" fmla="*/ 3434392 h 3729628"/>
              <a:gd name="connsiteX7" fmla="*/ 266650 w 3810000"/>
              <a:gd name="connsiteY7" fmla="*/ 3001646 h 3729628"/>
              <a:gd name="connsiteX8" fmla="*/ 152400 w 3810000"/>
              <a:gd name="connsiteY8" fmla="*/ 2559525 h 3729628"/>
              <a:gd name="connsiteX9" fmla="*/ 30480 w 3810000"/>
              <a:gd name="connsiteY9" fmla="*/ 2153125 h 3729628"/>
              <a:gd name="connsiteX10" fmla="*/ 0 w 3810000"/>
              <a:gd name="connsiteY10" fmla="*/ 1929605 h 3729628"/>
              <a:gd name="connsiteX11" fmla="*/ 61757 w 3810000"/>
              <a:gd name="connsiteY11" fmla="*/ 1344779 h 3729628"/>
              <a:gd name="connsiteX12" fmla="*/ 275913 w 3810000"/>
              <a:gd name="connsiteY12" fmla="*/ 940921 h 3729628"/>
              <a:gd name="connsiteX13" fmla="*/ 893683 w 3810000"/>
              <a:gd name="connsiteY13" fmla="*/ 210032 h 3729628"/>
              <a:gd name="connsiteX14" fmla="*/ 1625600 w 3810000"/>
              <a:gd name="connsiteY14" fmla="*/ 0 h 3729628"/>
              <a:gd name="connsiteX15" fmla="*/ 2407920 w 3810000"/>
              <a:gd name="connsiteY15" fmla="*/ 50005 h 3729628"/>
              <a:gd name="connsiteX16" fmla="*/ 3001978 w 3810000"/>
              <a:gd name="connsiteY16" fmla="*/ 370369 h 3729628"/>
              <a:gd name="connsiteX17" fmla="*/ 3359674 w 3810000"/>
              <a:gd name="connsiteY17" fmla="*/ 1171254 h 3729628"/>
              <a:gd name="connsiteX18" fmla="*/ 3436071 w 3810000"/>
              <a:gd name="connsiteY18" fmla="*/ 2214396 h 3729628"/>
              <a:gd name="connsiteX19" fmla="*/ 3373317 w 3810000"/>
              <a:gd name="connsiteY19" fmla="*/ 2660164 h 3729628"/>
              <a:gd name="connsiteX20" fmla="*/ 3306183 w 3810000"/>
              <a:gd name="connsiteY20" fmla="*/ 2911157 h 3729628"/>
              <a:gd name="connsiteX21" fmla="*/ 3277496 w 3810000"/>
              <a:gd name="connsiteY21" fmla="*/ 3007196 h 3729628"/>
              <a:gd name="connsiteX22" fmla="*/ 3809999 w 3810000"/>
              <a:gd name="connsiteY22" fmla="*/ 3236277 h 3729628"/>
              <a:gd name="connsiteX0" fmla="*/ 3810000 w 3810000"/>
              <a:gd name="connsiteY0" fmla="*/ 3219925 h 3729629"/>
              <a:gd name="connsiteX1" fmla="*/ 3474720 w 3810000"/>
              <a:gd name="connsiteY1" fmla="*/ 3524725 h 3729629"/>
              <a:gd name="connsiteX2" fmla="*/ 3020211 w 3810000"/>
              <a:gd name="connsiteY2" fmla="*/ 3689508 h 3729629"/>
              <a:gd name="connsiteX3" fmla="*/ 2309608 w 3810000"/>
              <a:gd name="connsiteY3" fmla="*/ 3727442 h 3729629"/>
              <a:gd name="connsiteX4" fmla="*/ 1665941 w 3810000"/>
              <a:gd name="connsiteY4" fmla="*/ 3644413 h 3729629"/>
              <a:gd name="connsiteX5" fmla="*/ 1372197 w 3810000"/>
              <a:gd name="connsiteY5" fmla="*/ 3581231 h 3729629"/>
              <a:gd name="connsiteX6" fmla="*/ 937609 w 3810000"/>
              <a:gd name="connsiteY6" fmla="*/ 3434392 h 3729629"/>
              <a:gd name="connsiteX7" fmla="*/ 266650 w 3810000"/>
              <a:gd name="connsiteY7" fmla="*/ 3001646 h 3729629"/>
              <a:gd name="connsiteX8" fmla="*/ 152400 w 3810000"/>
              <a:gd name="connsiteY8" fmla="*/ 2559525 h 3729629"/>
              <a:gd name="connsiteX9" fmla="*/ 30480 w 3810000"/>
              <a:gd name="connsiteY9" fmla="*/ 2153125 h 3729629"/>
              <a:gd name="connsiteX10" fmla="*/ 0 w 3810000"/>
              <a:gd name="connsiteY10" fmla="*/ 1929605 h 3729629"/>
              <a:gd name="connsiteX11" fmla="*/ 61757 w 3810000"/>
              <a:gd name="connsiteY11" fmla="*/ 1344779 h 3729629"/>
              <a:gd name="connsiteX12" fmla="*/ 275913 w 3810000"/>
              <a:gd name="connsiteY12" fmla="*/ 940921 h 3729629"/>
              <a:gd name="connsiteX13" fmla="*/ 893683 w 3810000"/>
              <a:gd name="connsiteY13" fmla="*/ 210032 h 3729629"/>
              <a:gd name="connsiteX14" fmla="*/ 1625600 w 3810000"/>
              <a:gd name="connsiteY14" fmla="*/ 0 h 3729629"/>
              <a:gd name="connsiteX15" fmla="*/ 2407920 w 3810000"/>
              <a:gd name="connsiteY15" fmla="*/ 50005 h 3729629"/>
              <a:gd name="connsiteX16" fmla="*/ 3001978 w 3810000"/>
              <a:gd name="connsiteY16" fmla="*/ 370369 h 3729629"/>
              <a:gd name="connsiteX17" fmla="*/ 3359674 w 3810000"/>
              <a:gd name="connsiteY17" fmla="*/ 1171254 h 3729629"/>
              <a:gd name="connsiteX18" fmla="*/ 3436071 w 3810000"/>
              <a:gd name="connsiteY18" fmla="*/ 2214396 h 3729629"/>
              <a:gd name="connsiteX19" fmla="*/ 3373317 w 3810000"/>
              <a:gd name="connsiteY19" fmla="*/ 2660164 h 3729629"/>
              <a:gd name="connsiteX20" fmla="*/ 3306183 w 3810000"/>
              <a:gd name="connsiteY20" fmla="*/ 2911157 h 3729629"/>
              <a:gd name="connsiteX21" fmla="*/ 3277496 w 3810000"/>
              <a:gd name="connsiteY21" fmla="*/ 3007196 h 3729629"/>
              <a:gd name="connsiteX22" fmla="*/ 3809999 w 3810000"/>
              <a:gd name="connsiteY22" fmla="*/ 3236277 h 3729629"/>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152400 w 3810000"/>
              <a:gd name="connsiteY8" fmla="*/ 2559525 h 3729312"/>
              <a:gd name="connsiteX9" fmla="*/ 30480 w 3810000"/>
              <a:gd name="connsiteY9" fmla="*/ 2153125 h 3729312"/>
              <a:gd name="connsiteX10" fmla="*/ 0 w 3810000"/>
              <a:gd name="connsiteY10" fmla="*/ 1929605 h 3729312"/>
              <a:gd name="connsiteX11" fmla="*/ 61757 w 3810000"/>
              <a:gd name="connsiteY11" fmla="*/ 1344779 h 3729312"/>
              <a:gd name="connsiteX12" fmla="*/ 275913 w 3810000"/>
              <a:gd name="connsiteY12" fmla="*/ 940921 h 3729312"/>
              <a:gd name="connsiteX13" fmla="*/ 893683 w 3810000"/>
              <a:gd name="connsiteY13" fmla="*/ 210032 h 3729312"/>
              <a:gd name="connsiteX14" fmla="*/ 1625600 w 3810000"/>
              <a:gd name="connsiteY14" fmla="*/ 0 h 3729312"/>
              <a:gd name="connsiteX15" fmla="*/ 2407920 w 3810000"/>
              <a:gd name="connsiteY15" fmla="*/ 50005 h 3729312"/>
              <a:gd name="connsiteX16" fmla="*/ 3001978 w 3810000"/>
              <a:gd name="connsiteY16" fmla="*/ 370369 h 3729312"/>
              <a:gd name="connsiteX17" fmla="*/ 3359674 w 3810000"/>
              <a:gd name="connsiteY17" fmla="*/ 1171254 h 3729312"/>
              <a:gd name="connsiteX18" fmla="*/ 3436071 w 3810000"/>
              <a:gd name="connsiteY18" fmla="*/ 2214396 h 3729312"/>
              <a:gd name="connsiteX19" fmla="*/ 3373317 w 3810000"/>
              <a:gd name="connsiteY19" fmla="*/ 2660164 h 3729312"/>
              <a:gd name="connsiteX20" fmla="*/ 3306183 w 3810000"/>
              <a:gd name="connsiteY20" fmla="*/ 2911157 h 3729312"/>
              <a:gd name="connsiteX21" fmla="*/ 3277496 w 3810000"/>
              <a:gd name="connsiteY21" fmla="*/ 3007196 h 3729312"/>
              <a:gd name="connsiteX22" fmla="*/ 3809999 w 3810000"/>
              <a:gd name="connsiteY22"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66650 w 3810000"/>
              <a:gd name="connsiteY7" fmla="*/ 3001646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37609 w 3810000"/>
              <a:gd name="connsiteY6" fmla="*/ 3434392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15153 w 3810000"/>
              <a:gd name="connsiteY7" fmla="*/ 3009584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900157 w 3810000"/>
              <a:gd name="connsiteY6" fmla="*/ 3438361 h 3729312"/>
              <a:gd name="connsiteX7" fmla="*/ 243242 w 3810000"/>
              <a:gd name="connsiteY7" fmla="*/ 2950050 h 3729312"/>
              <a:gd name="connsiteX8" fmla="*/ 30480 w 3810000"/>
              <a:gd name="connsiteY8" fmla="*/ 2153125 h 3729312"/>
              <a:gd name="connsiteX9" fmla="*/ 0 w 3810000"/>
              <a:gd name="connsiteY9" fmla="*/ 1929605 h 3729312"/>
              <a:gd name="connsiteX10" fmla="*/ 61757 w 3810000"/>
              <a:gd name="connsiteY10" fmla="*/ 1344779 h 3729312"/>
              <a:gd name="connsiteX11" fmla="*/ 275913 w 3810000"/>
              <a:gd name="connsiteY11" fmla="*/ 940921 h 3729312"/>
              <a:gd name="connsiteX12" fmla="*/ 893683 w 3810000"/>
              <a:gd name="connsiteY12" fmla="*/ 210032 h 3729312"/>
              <a:gd name="connsiteX13" fmla="*/ 1625600 w 3810000"/>
              <a:gd name="connsiteY13" fmla="*/ 0 h 3729312"/>
              <a:gd name="connsiteX14" fmla="*/ 2407920 w 3810000"/>
              <a:gd name="connsiteY14" fmla="*/ 50005 h 3729312"/>
              <a:gd name="connsiteX15" fmla="*/ 3001978 w 3810000"/>
              <a:gd name="connsiteY15" fmla="*/ 370369 h 3729312"/>
              <a:gd name="connsiteX16" fmla="*/ 3359674 w 3810000"/>
              <a:gd name="connsiteY16" fmla="*/ 1171254 h 3729312"/>
              <a:gd name="connsiteX17" fmla="*/ 3436071 w 3810000"/>
              <a:gd name="connsiteY17" fmla="*/ 2214396 h 3729312"/>
              <a:gd name="connsiteX18" fmla="*/ 3373317 w 3810000"/>
              <a:gd name="connsiteY18" fmla="*/ 2660164 h 3729312"/>
              <a:gd name="connsiteX19" fmla="*/ 3306183 w 3810000"/>
              <a:gd name="connsiteY19" fmla="*/ 2911157 h 3729312"/>
              <a:gd name="connsiteX20" fmla="*/ 3277496 w 3810000"/>
              <a:gd name="connsiteY20" fmla="*/ 3007196 h 3729312"/>
              <a:gd name="connsiteX21" fmla="*/ 3809999 w 3810000"/>
              <a:gd name="connsiteY21"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372197 w 3810000"/>
              <a:gd name="connsiteY5" fmla="*/ 3581231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10000 w 3810000"/>
              <a:gd name="connsiteY0" fmla="*/ 3219925 h 3729312"/>
              <a:gd name="connsiteX1" fmla="*/ 3395133 w 3810000"/>
              <a:gd name="connsiteY1" fmla="*/ 3548539 h 3729312"/>
              <a:gd name="connsiteX2" fmla="*/ 3020211 w 3810000"/>
              <a:gd name="connsiteY2" fmla="*/ 3689508 h 3729312"/>
              <a:gd name="connsiteX3" fmla="*/ 2309608 w 3810000"/>
              <a:gd name="connsiteY3" fmla="*/ 3727442 h 3729312"/>
              <a:gd name="connsiteX4" fmla="*/ 1665941 w 3810000"/>
              <a:gd name="connsiteY4" fmla="*/ 3644413 h 3729312"/>
              <a:gd name="connsiteX5" fmla="*/ 1021080 w 3810000"/>
              <a:gd name="connsiteY5" fmla="*/ 3462165 h 3729312"/>
              <a:gd name="connsiteX6" fmla="*/ 243242 w 3810000"/>
              <a:gd name="connsiteY6" fmla="*/ 2950050 h 3729312"/>
              <a:gd name="connsiteX7" fmla="*/ 30480 w 3810000"/>
              <a:gd name="connsiteY7" fmla="*/ 2153125 h 3729312"/>
              <a:gd name="connsiteX8" fmla="*/ 0 w 3810000"/>
              <a:gd name="connsiteY8" fmla="*/ 1929605 h 3729312"/>
              <a:gd name="connsiteX9" fmla="*/ 61757 w 3810000"/>
              <a:gd name="connsiteY9" fmla="*/ 1344779 h 3729312"/>
              <a:gd name="connsiteX10" fmla="*/ 275913 w 3810000"/>
              <a:gd name="connsiteY10" fmla="*/ 940921 h 3729312"/>
              <a:gd name="connsiteX11" fmla="*/ 893683 w 3810000"/>
              <a:gd name="connsiteY11" fmla="*/ 210032 h 3729312"/>
              <a:gd name="connsiteX12" fmla="*/ 1625600 w 3810000"/>
              <a:gd name="connsiteY12" fmla="*/ 0 h 3729312"/>
              <a:gd name="connsiteX13" fmla="*/ 2407920 w 3810000"/>
              <a:gd name="connsiteY13" fmla="*/ 50005 h 3729312"/>
              <a:gd name="connsiteX14" fmla="*/ 3001978 w 3810000"/>
              <a:gd name="connsiteY14" fmla="*/ 370369 h 3729312"/>
              <a:gd name="connsiteX15" fmla="*/ 3359674 w 3810000"/>
              <a:gd name="connsiteY15" fmla="*/ 1171254 h 3729312"/>
              <a:gd name="connsiteX16" fmla="*/ 3436071 w 3810000"/>
              <a:gd name="connsiteY16" fmla="*/ 2214396 h 3729312"/>
              <a:gd name="connsiteX17" fmla="*/ 3373317 w 3810000"/>
              <a:gd name="connsiteY17" fmla="*/ 2660164 h 3729312"/>
              <a:gd name="connsiteX18" fmla="*/ 3306183 w 3810000"/>
              <a:gd name="connsiteY18" fmla="*/ 2911157 h 3729312"/>
              <a:gd name="connsiteX19" fmla="*/ 3277496 w 3810000"/>
              <a:gd name="connsiteY19" fmla="*/ 3007196 h 3729312"/>
              <a:gd name="connsiteX20" fmla="*/ 3809999 w 38100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83357 w 3831600"/>
              <a:gd name="connsiteY9" fmla="*/ 1344779 h 3729312"/>
              <a:gd name="connsiteX10" fmla="*/ 297513 w 3831600"/>
              <a:gd name="connsiteY10" fmla="*/ 940921 h 3729312"/>
              <a:gd name="connsiteX11" fmla="*/ 915283 w 3831600"/>
              <a:gd name="connsiteY11" fmla="*/ 210032 h 3729312"/>
              <a:gd name="connsiteX12" fmla="*/ 1647200 w 3831600"/>
              <a:gd name="connsiteY12" fmla="*/ 0 h 3729312"/>
              <a:gd name="connsiteX13" fmla="*/ 2429520 w 3831600"/>
              <a:gd name="connsiteY13" fmla="*/ 50005 h 3729312"/>
              <a:gd name="connsiteX14" fmla="*/ 3023578 w 3831600"/>
              <a:gd name="connsiteY14" fmla="*/ 370369 h 3729312"/>
              <a:gd name="connsiteX15" fmla="*/ 3381274 w 3831600"/>
              <a:gd name="connsiteY15" fmla="*/ 1171254 h 3729312"/>
              <a:gd name="connsiteX16" fmla="*/ 3457671 w 3831600"/>
              <a:gd name="connsiteY16" fmla="*/ 2214396 h 3729312"/>
              <a:gd name="connsiteX17" fmla="*/ 3394917 w 3831600"/>
              <a:gd name="connsiteY17" fmla="*/ 2660164 h 3729312"/>
              <a:gd name="connsiteX18" fmla="*/ 3327783 w 3831600"/>
              <a:gd name="connsiteY18" fmla="*/ 2911157 h 3729312"/>
              <a:gd name="connsiteX19" fmla="*/ 3299096 w 3831600"/>
              <a:gd name="connsiteY19" fmla="*/ 3007196 h 3729312"/>
              <a:gd name="connsiteX20" fmla="*/ 3831599 w 3831600"/>
              <a:gd name="connsiteY20"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929605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297513 w 3831600"/>
              <a:gd name="connsiteY9" fmla="*/ 940921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31600 w 3831600"/>
              <a:gd name="connsiteY0" fmla="*/ 3219925 h 3729312"/>
              <a:gd name="connsiteX1" fmla="*/ 3416733 w 3831600"/>
              <a:gd name="connsiteY1" fmla="*/ 3548539 h 3729312"/>
              <a:gd name="connsiteX2" fmla="*/ 3041811 w 3831600"/>
              <a:gd name="connsiteY2" fmla="*/ 3689508 h 3729312"/>
              <a:gd name="connsiteX3" fmla="*/ 2331208 w 3831600"/>
              <a:gd name="connsiteY3" fmla="*/ 3727442 h 3729312"/>
              <a:gd name="connsiteX4" fmla="*/ 1687541 w 3831600"/>
              <a:gd name="connsiteY4" fmla="*/ 3644413 h 3729312"/>
              <a:gd name="connsiteX5" fmla="*/ 1042680 w 3831600"/>
              <a:gd name="connsiteY5" fmla="*/ 3462165 h 3729312"/>
              <a:gd name="connsiteX6" fmla="*/ 264842 w 3831600"/>
              <a:gd name="connsiteY6" fmla="*/ 2950050 h 3729312"/>
              <a:gd name="connsiteX7" fmla="*/ 14628 w 3831600"/>
              <a:gd name="connsiteY7" fmla="*/ 2200752 h 3729312"/>
              <a:gd name="connsiteX8" fmla="*/ 21600 w 3831600"/>
              <a:gd name="connsiteY8" fmla="*/ 1854197 h 3729312"/>
              <a:gd name="connsiteX9" fmla="*/ 311558 w 3831600"/>
              <a:gd name="connsiteY9" fmla="*/ 841700 h 3729312"/>
              <a:gd name="connsiteX10" fmla="*/ 915283 w 3831600"/>
              <a:gd name="connsiteY10" fmla="*/ 210032 h 3729312"/>
              <a:gd name="connsiteX11" fmla="*/ 1647200 w 3831600"/>
              <a:gd name="connsiteY11" fmla="*/ 0 h 3729312"/>
              <a:gd name="connsiteX12" fmla="*/ 2429520 w 3831600"/>
              <a:gd name="connsiteY12" fmla="*/ 50005 h 3729312"/>
              <a:gd name="connsiteX13" fmla="*/ 3023578 w 3831600"/>
              <a:gd name="connsiteY13" fmla="*/ 370369 h 3729312"/>
              <a:gd name="connsiteX14" fmla="*/ 3381274 w 3831600"/>
              <a:gd name="connsiteY14" fmla="*/ 1171254 h 3729312"/>
              <a:gd name="connsiteX15" fmla="*/ 3457671 w 3831600"/>
              <a:gd name="connsiteY15" fmla="*/ 2214396 h 3729312"/>
              <a:gd name="connsiteX16" fmla="*/ 3394917 w 3831600"/>
              <a:gd name="connsiteY16" fmla="*/ 2660164 h 3729312"/>
              <a:gd name="connsiteX17" fmla="*/ 3327783 w 3831600"/>
              <a:gd name="connsiteY17" fmla="*/ 2911157 h 3729312"/>
              <a:gd name="connsiteX18" fmla="*/ 3299096 w 3831600"/>
              <a:gd name="connsiteY18" fmla="*/ 3007196 h 3729312"/>
              <a:gd name="connsiteX19" fmla="*/ 3831599 w 3831600"/>
              <a:gd name="connsiteY19" fmla="*/ 3236277 h 3729312"/>
              <a:gd name="connsiteX0" fmla="*/ 3827607 w 3827607"/>
              <a:gd name="connsiteY0" fmla="*/ 3219925 h 3729312"/>
              <a:gd name="connsiteX1" fmla="*/ 3412740 w 3827607"/>
              <a:gd name="connsiteY1" fmla="*/ 3548539 h 3729312"/>
              <a:gd name="connsiteX2" fmla="*/ 3037818 w 3827607"/>
              <a:gd name="connsiteY2" fmla="*/ 3689508 h 3729312"/>
              <a:gd name="connsiteX3" fmla="*/ 2327215 w 3827607"/>
              <a:gd name="connsiteY3" fmla="*/ 3727442 h 3729312"/>
              <a:gd name="connsiteX4" fmla="*/ 1683548 w 3827607"/>
              <a:gd name="connsiteY4" fmla="*/ 3644413 h 3729312"/>
              <a:gd name="connsiteX5" fmla="*/ 1038687 w 3827607"/>
              <a:gd name="connsiteY5" fmla="*/ 3462165 h 3729312"/>
              <a:gd name="connsiteX6" fmla="*/ 260849 w 3827607"/>
              <a:gd name="connsiteY6" fmla="*/ 2950050 h 3729312"/>
              <a:gd name="connsiteX7" fmla="*/ 10635 w 3827607"/>
              <a:gd name="connsiteY7" fmla="*/ 2200752 h 3729312"/>
              <a:gd name="connsiteX8" fmla="*/ 17607 w 3827607"/>
              <a:gd name="connsiteY8" fmla="*/ 1854197 h 3729312"/>
              <a:gd name="connsiteX9" fmla="*/ 307565 w 3827607"/>
              <a:gd name="connsiteY9" fmla="*/ 841700 h 3729312"/>
              <a:gd name="connsiteX10" fmla="*/ 911290 w 3827607"/>
              <a:gd name="connsiteY10" fmla="*/ 210032 h 3729312"/>
              <a:gd name="connsiteX11" fmla="*/ 1643207 w 3827607"/>
              <a:gd name="connsiteY11" fmla="*/ 0 h 3729312"/>
              <a:gd name="connsiteX12" fmla="*/ 2425527 w 3827607"/>
              <a:gd name="connsiteY12" fmla="*/ 50005 h 3729312"/>
              <a:gd name="connsiteX13" fmla="*/ 3019585 w 3827607"/>
              <a:gd name="connsiteY13" fmla="*/ 370369 h 3729312"/>
              <a:gd name="connsiteX14" fmla="*/ 3377281 w 3827607"/>
              <a:gd name="connsiteY14" fmla="*/ 1171254 h 3729312"/>
              <a:gd name="connsiteX15" fmla="*/ 3453678 w 3827607"/>
              <a:gd name="connsiteY15" fmla="*/ 2214396 h 3729312"/>
              <a:gd name="connsiteX16" fmla="*/ 3390924 w 3827607"/>
              <a:gd name="connsiteY16" fmla="*/ 2660164 h 3729312"/>
              <a:gd name="connsiteX17" fmla="*/ 3323790 w 3827607"/>
              <a:gd name="connsiteY17" fmla="*/ 2911157 h 3729312"/>
              <a:gd name="connsiteX18" fmla="*/ 3295103 w 3827607"/>
              <a:gd name="connsiteY18" fmla="*/ 3007196 h 3729312"/>
              <a:gd name="connsiteX19" fmla="*/ 3827606 w 3827607"/>
              <a:gd name="connsiteY19" fmla="*/ 3236277 h 3729312"/>
              <a:gd name="connsiteX0" fmla="*/ 3833194 w 3833194"/>
              <a:gd name="connsiteY0" fmla="*/ 3219925 h 3729312"/>
              <a:gd name="connsiteX1" fmla="*/ 3418327 w 3833194"/>
              <a:gd name="connsiteY1" fmla="*/ 3548539 h 3729312"/>
              <a:gd name="connsiteX2" fmla="*/ 3043405 w 3833194"/>
              <a:gd name="connsiteY2" fmla="*/ 3689508 h 3729312"/>
              <a:gd name="connsiteX3" fmla="*/ 2332802 w 3833194"/>
              <a:gd name="connsiteY3" fmla="*/ 3727442 h 3729312"/>
              <a:gd name="connsiteX4" fmla="*/ 1689135 w 3833194"/>
              <a:gd name="connsiteY4" fmla="*/ 3644413 h 3729312"/>
              <a:gd name="connsiteX5" fmla="*/ 1044274 w 3833194"/>
              <a:gd name="connsiteY5" fmla="*/ 3462165 h 3729312"/>
              <a:gd name="connsiteX6" fmla="*/ 266436 w 3833194"/>
              <a:gd name="connsiteY6" fmla="*/ 2950050 h 3729312"/>
              <a:gd name="connsiteX7" fmla="*/ 16222 w 3833194"/>
              <a:gd name="connsiteY7" fmla="*/ 2200752 h 3729312"/>
              <a:gd name="connsiteX8" fmla="*/ 23194 w 3833194"/>
              <a:gd name="connsiteY8" fmla="*/ 1854197 h 3729312"/>
              <a:gd name="connsiteX9" fmla="*/ 313152 w 3833194"/>
              <a:gd name="connsiteY9" fmla="*/ 841700 h 3729312"/>
              <a:gd name="connsiteX10" fmla="*/ 916877 w 3833194"/>
              <a:gd name="connsiteY10" fmla="*/ 210032 h 3729312"/>
              <a:gd name="connsiteX11" fmla="*/ 1648794 w 3833194"/>
              <a:gd name="connsiteY11" fmla="*/ 0 h 3729312"/>
              <a:gd name="connsiteX12" fmla="*/ 2431114 w 3833194"/>
              <a:gd name="connsiteY12" fmla="*/ 50005 h 3729312"/>
              <a:gd name="connsiteX13" fmla="*/ 3025172 w 3833194"/>
              <a:gd name="connsiteY13" fmla="*/ 370369 h 3729312"/>
              <a:gd name="connsiteX14" fmla="*/ 3382868 w 3833194"/>
              <a:gd name="connsiteY14" fmla="*/ 1171254 h 3729312"/>
              <a:gd name="connsiteX15" fmla="*/ 3459265 w 3833194"/>
              <a:gd name="connsiteY15" fmla="*/ 2214396 h 3729312"/>
              <a:gd name="connsiteX16" fmla="*/ 3396511 w 3833194"/>
              <a:gd name="connsiteY16" fmla="*/ 2660164 h 3729312"/>
              <a:gd name="connsiteX17" fmla="*/ 3329377 w 3833194"/>
              <a:gd name="connsiteY17" fmla="*/ 2911157 h 3729312"/>
              <a:gd name="connsiteX18" fmla="*/ 3300690 w 3833194"/>
              <a:gd name="connsiteY18" fmla="*/ 3007196 h 3729312"/>
              <a:gd name="connsiteX19" fmla="*/ 3833193 w 3833194"/>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15574 w 3835616"/>
              <a:gd name="connsiteY9" fmla="*/ 841700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919299 w 3835616"/>
              <a:gd name="connsiteY10" fmla="*/ 210032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236277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35615 w 3835616"/>
              <a:gd name="connsiteY19" fmla="*/ 3171595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829746 w 3835616"/>
              <a:gd name="connsiteY19" fmla="*/ 3216376 h 3729312"/>
              <a:gd name="connsiteX0" fmla="*/ 3835616 w 3841659"/>
              <a:gd name="connsiteY0" fmla="*/ 3219925 h 3729312"/>
              <a:gd name="connsiteX1" fmla="*/ 3420749 w 3841659"/>
              <a:gd name="connsiteY1" fmla="*/ 3548539 h 3729312"/>
              <a:gd name="connsiteX2" fmla="*/ 3045827 w 3841659"/>
              <a:gd name="connsiteY2" fmla="*/ 3689508 h 3729312"/>
              <a:gd name="connsiteX3" fmla="*/ 2335224 w 3841659"/>
              <a:gd name="connsiteY3" fmla="*/ 3727442 h 3729312"/>
              <a:gd name="connsiteX4" fmla="*/ 1691557 w 3841659"/>
              <a:gd name="connsiteY4" fmla="*/ 3644413 h 3729312"/>
              <a:gd name="connsiteX5" fmla="*/ 1046696 w 3841659"/>
              <a:gd name="connsiteY5" fmla="*/ 3462165 h 3729312"/>
              <a:gd name="connsiteX6" fmla="*/ 268858 w 3841659"/>
              <a:gd name="connsiteY6" fmla="*/ 2950050 h 3729312"/>
              <a:gd name="connsiteX7" fmla="*/ 18644 w 3841659"/>
              <a:gd name="connsiteY7" fmla="*/ 2200752 h 3729312"/>
              <a:gd name="connsiteX8" fmla="*/ 30297 w 3841659"/>
              <a:gd name="connsiteY8" fmla="*/ 1762911 h 3729312"/>
              <a:gd name="connsiteX9" fmla="*/ 301529 w 3841659"/>
              <a:gd name="connsiteY9" fmla="*/ 901232 h 3729312"/>
              <a:gd name="connsiteX10" fmla="*/ 717992 w 3841659"/>
              <a:gd name="connsiteY10" fmla="*/ 341005 h 3729312"/>
              <a:gd name="connsiteX11" fmla="*/ 1651216 w 3841659"/>
              <a:gd name="connsiteY11" fmla="*/ 0 h 3729312"/>
              <a:gd name="connsiteX12" fmla="*/ 2433536 w 3841659"/>
              <a:gd name="connsiteY12" fmla="*/ 50005 h 3729312"/>
              <a:gd name="connsiteX13" fmla="*/ 3027594 w 3841659"/>
              <a:gd name="connsiteY13" fmla="*/ 370369 h 3729312"/>
              <a:gd name="connsiteX14" fmla="*/ 3385290 w 3841659"/>
              <a:gd name="connsiteY14" fmla="*/ 1171254 h 3729312"/>
              <a:gd name="connsiteX15" fmla="*/ 3461687 w 3841659"/>
              <a:gd name="connsiteY15" fmla="*/ 2214396 h 3729312"/>
              <a:gd name="connsiteX16" fmla="*/ 3398933 w 3841659"/>
              <a:gd name="connsiteY16" fmla="*/ 2660164 h 3729312"/>
              <a:gd name="connsiteX17" fmla="*/ 3331799 w 3841659"/>
              <a:gd name="connsiteY17" fmla="*/ 2911157 h 3729312"/>
              <a:gd name="connsiteX18" fmla="*/ 3303112 w 3841659"/>
              <a:gd name="connsiteY18" fmla="*/ 3007196 h 3729312"/>
              <a:gd name="connsiteX19" fmla="*/ 3841659 w 3841659"/>
              <a:gd name="connsiteY19" fmla="*/ 3223109 h 3729312"/>
              <a:gd name="connsiteX0" fmla="*/ 3835616 w 3835616"/>
              <a:gd name="connsiteY0" fmla="*/ 3219925 h 3729312"/>
              <a:gd name="connsiteX1" fmla="*/ 3420749 w 3835616"/>
              <a:gd name="connsiteY1" fmla="*/ 3548539 h 3729312"/>
              <a:gd name="connsiteX2" fmla="*/ 3045827 w 3835616"/>
              <a:gd name="connsiteY2" fmla="*/ 3689508 h 3729312"/>
              <a:gd name="connsiteX3" fmla="*/ 2335224 w 3835616"/>
              <a:gd name="connsiteY3" fmla="*/ 3727442 h 3729312"/>
              <a:gd name="connsiteX4" fmla="*/ 1691557 w 3835616"/>
              <a:gd name="connsiteY4" fmla="*/ 3644413 h 3729312"/>
              <a:gd name="connsiteX5" fmla="*/ 1046696 w 3835616"/>
              <a:gd name="connsiteY5" fmla="*/ 3462165 h 3729312"/>
              <a:gd name="connsiteX6" fmla="*/ 268858 w 3835616"/>
              <a:gd name="connsiteY6" fmla="*/ 2950050 h 3729312"/>
              <a:gd name="connsiteX7" fmla="*/ 18644 w 3835616"/>
              <a:gd name="connsiteY7" fmla="*/ 2200752 h 3729312"/>
              <a:gd name="connsiteX8" fmla="*/ 30297 w 3835616"/>
              <a:gd name="connsiteY8" fmla="*/ 1762911 h 3729312"/>
              <a:gd name="connsiteX9" fmla="*/ 301529 w 3835616"/>
              <a:gd name="connsiteY9" fmla="*/ 901232 h 3729312"/>
              <a:gd name="connsiteX10" fmla="*/ 717992 w 3835616"/>
              <a:gd name="connsiteY10" fmla="*/ 341005 h 3729312"/>
              <a:gd name="connsiteX11" fmla="*/ 1651216 w 3835616"/>
              <a:gd name="connsiteY11" fmla="*/ 0 h 3729312"/>
              <a:gd name="connsiteX12" fmla="*/ 2433536 w 3835616"/>
              <a:gd name="connsiteY12" fmla="*/ 50005 h 3729312"/>
              <a:gd name="connsiteX13" fmla="*/ 3027594 w 3835616"/>
              <a:gd name="connsiteY13" fmla="*/ 370369 h 3729312"/>
              <a:gd name="connsiteX14" fmla="*/ 3385290 w 3835616"/>
              <a:gd name="connsiteY14" fmla="*/ 1171254 h 3729312"/>
              <a:gd name="connsiteX15" fmla="*/ 3461687 w 3835616"/>
              <a:gd name="connsiteY15" fmla="*/ 2214396 h 3729312"/>
              <a:gd name="connsiteX16" fmla="*/ 3398933 w 3835616"/>
              <a:gd name="connsiteY16" fmla="*/ 2660164 h 3729312"/>
              <a:gd name="connsiteX17" fmla="*/ 3331799 w 3835616"/>
              <a:gd name="connsiteY17" fmla="*/ 2911157 h 3729312"/>
              <a:gd name="connsiteX18" fmla="*/ 3303112 w 3835616"/>
              <a:gd name="connsiteY18" fmla="*/ 3007196 h 3729312"/>
              <a:gd name="connsiteX19" fmla="*/ 3762243 w 3835616"/>
              <a:gd name="connsiteY19" fmla="*/ 3112020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03112 w 3841661"/>
              <a:gd name="connsiteY18" fmla="*/ 3007196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322966 w 3841661"/>
              <a:gd name="connsiteY18" fmla="*/ 3024028 h 3729312"/>
              <a:gd name="connsiteX19" fmla="*/ 3841661 w 3841661"/>
              <a:gd name="connsiteY19"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41661"/>
              <a:gd name="connsiteY0" fmla="*/ 3219925 h 3729312"/>
              <a:gd name="connsiteX1" fmla="*/ 3420749 w 3841661"/>
              <a:gd name="connsiteY1" fmla="*/ 3548539 h 3729312"/>
              <a:gd name="connsiteX2" fmla="*/ 3045827 w 3841661"/>
              <a:gd name="connsiteY2" fmla="*/ 3689508 h 3729312"/>
              <a:gd name="connsiteX3" fmla="*/ 2335224 w 3841661"/>
              <a:gd name="connsiteY3" fmla="*/ 3727442 h 3729312"/>
              <a:gd name="connsiteX4" fmla="*/ 1691557 w 3841661"/>
              <a:gd name="connsiteY4" fmla="*/ 3644413 h 3729312"/>
              <a:gd name="connsiteX5" fmla="*/ 1046696 w 3841661"/>
              <a:gd name="connsiteY5" fmla="*/ 3462165 h 3729312"/>
              <a:gd name="connsiteX6" fmla="*/ 268858 w 3841661"/>
              <a:gd name="connsiteY6" fmla="*/ 2950050 h 3729312"/>
              <a:gd name="connsiteX7" fmla="*/ 18644 w 3841661"/>
              <a:gd name="connsiteY7" fmla="*/ 2200752 h 3729312"/>
              <a:gd name="connsiteX8" fmla="*/ 30297 w 3841661"/>
              <a:gd name="connsiteY8" fmla="*/ 1762911 h 3729312"/>
              <a:gd name="connsiteX9" fmla="*/ 301529 w 3841661"/>
              <a:gd name="connsiteY9" fmla="*/ 901232 h 3729312"/>
              <a:gd name="connsiteX10" fmla="*/ 717992 w 3841661"/>
              <a:gd name="connsiteY10" fmla="*/ 341005 h 3729312"/>
              <a:gd name="connsiteX11" fmla="*/ 1651216 w 3841661"/>
              <a:gd name="connsiteY11" fmla="*/ 0 h 3729312"/>
              <a:gd name="connsiteX12" fmla="*/ 2433536 w 3841661"/>
              <a:gd name="connsiteY12" fmla="*/ 50005 h 3729312"/>
              <a:gd name="connsiteX13" fmla="*/ 3027594 w 3841661"/>
              <a:gd name="connsiteY13" fmla="*/ 370369 h 3729312"/>
              <a:gd name="connsiteX14" fmla="*/ 3385290 w 3841661"/>
              <a:gd name="connsiteY14" fmla="*/ 1171254 h 3729312"/>
              <a:gd name="connsiteX15" fmla="*/ 3461687 w 3841661"/>
              <a:gd name="connsiteY15" fmla="*/ 2214396 h 3729312"/>
              <a:gd name="connsiteX16" fmla="*/ 3398933 w 3841661"/>
              <a:gd name="connsiteY16" fmla="*/ 2660164 h 3729312"/>
              <a:gd name="connsiteX17" fmla="*/ 3331799 w 3841661"/>
              <a:gd name="connsiteY17" fmla="*/ 2911157 h 3729312"/>
              <a:gd name="connsiteX18" fmla="*/ 3841661 w 3841661"/>
              <a:gd name="connsiteY18" fmla="*/ 3216378 h 3729312"/>
              <a:gd name="connsiteX0" fmla="*/ 3835616 w 3865486"/>
              <a:gd name="connsiteY0" fmla="*/ 3219925 h 3729312"/>
              <a:gd name="connsiteX1" fmla="*/ 3420749 w 3865486"/>
              <a:gd name="connsiteY1" fmla="*/ 3548539 h 3729312"/>
              <a:gd name="connsiteX2" fmla="*/ 3045827 w 3865486"/>
              <a:gd name="connsiteY2" fmla="*/ 3689508 h 3729312"/>
              <a:gd name="connsiteX3" fmla="*/ 2335224 w 3865486"/>
              <a:gd name="connsiteY3" fmla="*/ 3727442 h 3729312"/>
              <a:gd name="connsiteX4" fmla="*/ 1691557 w 3865486"/>
              <a:gd name="connsiteY4" fmla="*/ 3644413 h 3729312"/>
              <a:gd name="connsiteX5" fmla="*/ 1046696 w 3865486"/>
              <a:gd name="connsiteY5" fmla="*/ 3462165 h 3729312"/>
              <a:gd name="connsiteX6" fmla="*/ 268858 w 3865486"/>
              <a:gd name="connsiteY6" fmla="*/ 2950050 h 3729312"/>
              <a:gd name="connsiteX7" fmla="*/ 18644 w 3865486"/>
              <a:gd name="connsiteY7" fmla="*/ 2200752 h 3729312"/>
              <a:gd name="connsiteX8" fmla="*/ 30297 w 3865486"/>
              <a:gd name="connsiteY8" fmla="*/ 1762911 h 3729312"/>
              <a:gd name="connsiteX9" fmla="*/ 301529 w 3865486"/>
              <a:gd name="connsiteY9" fmla="*/ 901232 h 3729312"/>
              <a:gd name="connsiteX10" fmla="*/ 717992 w 3865486"/>
              <a:gd name="connsiteY10" fmla="*/ 341005 h 3729312"/>
              <a:gd name="connsiteX11" fmla="*/ 1651216 w 3865486"/>
              <a:gd name="connsiteY11" fmla="*/ 0 h 3729312"/>
              <a:gd name="connsiteX12" fmla="*/ 2433536 w 3865486"/>
              <a:gd name="connsiteY12" fmla="*/ 50005 h 3729312"/>
              <a:gd name="connsiteX13" fmla="*/ 3027594 w 3865486"/>
              <a:gd name="connsiteY13" fmla="*/ 370369 h 3729312"/>
              <a:gd name="connsiteX14" fmla="*/ 3385290 w 3865486"/>
              <a:gd name="connsiteY14" fmla="*/ 1171254 h 3729312"/>
              <a:gd name="connsiteX15" fmla="*/ 3461687 w 3865486"/>
              <a:gd name="connsiteY15" fmla="*/ 2214396 h 3729312"/>
              <a:gd name="connsiteX16" fmla="*/ 3398933 w 3865486"/>
              <a:gd name="connsiteY16" fmla="*/ 2660164 h 3729312"/>
              <a:gd name="connsiteX17" fmla="*/ 3331799 w 3865486"/>
              <a:gd name="connsiteY17" fmla="*/ 2911157 h 3729312"/>
              <a:gd name="connsiteX18" fmla="*/ 3865486 w 3865486"/>
              <a:gd name="connsiteY18" fmla="*/ 313895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331799 w 3837690"/>
              <a:gd name="connsiteY17" fmla="*/ 2911157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398933 w 3837690"/>
              <a:gd name="connsiteY16" fmla="*/ 2660164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312"/>
              <a:gd name="connsiteX1" fmla="*/ 3420749 w 3837690"/>
              <a:gd name="connsiteY1" fmla="*/ 3548539 h 3729312"/>
              <a:gd name="connsiteX2" fmla="*/ 3045827 w 3837690"/>
              <a:gd name="connsiteY2" fmla="*/ 3689508 h 3729312"/>
              <a:gd name="connsiteX3" fmla="*/ 2335224 w 3837690"/>
              <a:gd name="connsiteY3" fmla="*/ 3727442 h 3729312"/>
              <a:gd name="connsiteX4" fmla="*/ 1691557 w 3837690"/>
              <a:gd name="connsiteY4" fmla="*/ 3644413 h 3729312"/>
              <a:gd name="connsiteX5" fmla="*/ 1046696 w 3837690"/>
              <a:gd name="connsiteY5" fmla="*/ 3462165 h 3729312"/>
              <a:gd name="connsiteX6" fmla="*/ 268858 w 3837690"/>
              <a:gd name="connsiteY6" fmla="*/ 2950050 h 3729312"/>
              <a:gd name="connsiteX7" fmla="*/ 18644 w 3837690"/>
              <a:gd name="connsiteY7" fmla="*/ 2200752 h 3729312"/>
              <a:gd name="connsiteX8" fmla="*/ 30297 w 3837690"/>
              <a:gd name="connsiteY8" fmla="*/ 1762911 h 3729312"/>
              <a:gd name="connsiteX9" fmla="*/ 301529 w 3837690"/>
              <a:gd name="connsiteY9" fmla="*/ 901232 h 3729312"/>
              <a:gd name="connsiteX10" fmla="*/ 717992 w 3837690"/>
              <a:gd name="connsiteY10" fmla="*/ 341005 h 3729312"/>
              <a:gd name="connsiteX11" fmla="*/ 1651216 w 3837690"/>
              <a:gd name="connsiteY11" fmla="*/ 0 h 3729312"/>
              <a:gd name="connsiteX12" fmla="*/ 2433536 w 3837690"/>
              <a:gd name="connsiteY12" fmla="*/ 50005 h 3729312"/>
              <a:gd name="connsiteX13" fmla="*/ 3027594 w 3837690"/>
              <a:gd name="connsiteY13" fmla="*/ 370369 h 3729312"/>
              <a:gd name="connsiteX14" fmla="*/ 3385290 w 3837690"/>
              <a:gd name="connsiteY14" fmla="*/ 1171254 h 3729312"/>
              <a:gd name="connsiteX15" fmla="*/ 3461687 w 3837690"/>
              <a:gd name="connsiteY15" fmla="*/ 2214396 h 3729312"/>
              <a:gd name="connsiteX16" fmla="*/ 3430700 w 3837690"/>
              <a:gd name="connsiteY16" fmla="*/ 2656798 h 3729312"/>
              <a:gd name="connsiteX17" fmla="*/ 3292091 w 3837690"/>
              <a:gd name="connsiteY17" fmla="*/ 2978484 h 3729312"/>
              <a:gd name="connsiteX18" fmla="*/ 3837690 w 3837690"/>
              <a:gd name="connsiteY18" fmla="*/ 3213012 h 3729312"/>
              <a:gd name="connsiteX0" fmla="*/ 3835616 w 3837690"/>
              <a:gd name="connsiteY0" fmla="*/ 3219925 h 3729576"/>
              <a:gd name="connsiteX1" fmla="*/ 3416779 w 3837690"/>
              <a:gd name="connsiteY1" fmla="*/ 3528340 h 3729576"/>
              <a:gd name="connsiteX2" fmla="*/ 3045827 w 3837690"/>
              <a:gd name="connsiteY2" fmla="*/ 3689508 h 3729576"/>
              <a:gd name="connsiteX3" fmla="*/ 2335224 w 3837690"/>
              <a:gd name="connsiteY3" fmla="*/ 3727442 h 3729576"/>
              <a:gd name="connsiteX4" fmla="*/ 1691557 w 3837690"/>
              <a:gd name="connsiteY4" fmla="*/ 3644413 h 3729576"/>
              <a:gd name="connsiteX5" fmla="*/ 1046696 w 3837690"/>
              <a:gd name="connsiteY5" fmla="*/ 3462165 h 3729576"/>
              <a:gd name="connsiteX6" fmla="*/ 268858 w 3837690"/>
              <a:gd name="connsiteY6" fmla="*/ 2950050 h 3729576"/>
              <a:gd name="connsiteX7" fmla="*/ 18644 w 3837690"/>
              <a:gd name="connsiteY7" fmla="*/ 2200752 h 3729576"/>
              <a:gd name="connsiteX8" fmla="*/ 30297 w 3837690"/>
              <a:gd name="connsiteY8" fmla="*/ 1762911 h 3729576"/>
              <a:gd name="connsiteX9" fmla="*/ 301529 w 3837690"/>
              <a:gd name="connsiteY9" fmla="*/ 901232 h 3729576"/>
              <a:gd name="connsiteX10" fmla="*/ 717992 w 3837690"/>
              <a:gd name="connsiteY10" fmla="*/ 341005 h 3729576"/>
              <a:gd name="connsiteX11" fmla="*/ 1651216 w 3837690"/>
              <a:gd name="connsiteY11" fmla="*/ 0 h 3729576"/>
              <a:gd name="connsiteX12" fmla="*/ 2433536 w 3837690"/>
              <a:gd name="connsiteY12" fmla="*/ 50005 h 3729576"/>
              <a:gd name="connsiteX13" fmla="*/ 3027594 w 3837690"/>
              <a:gd name="connsiteY13" fmla="*/ 370369 h 3729576"/>
              <a:gd name="connsiteX14" fmla="*/ 3385290 w 3837690"/>
              <a:gd name="connsiteY14" fmla="*/ 1171254 h 3729576"/>
              <a:gd name="connsiteX15" fmla="*/ 3461687 w 3837690"/>
              <a:gd name="connsiteY15" fmla="*/ 2214396 h 3729576"/>
              <a:gd name="connsiteX16" fmla="*/ 3430700 w 3837690"/>
              <a:gd name="connsiteY16" fmla="*/ 2656798 h 3729576"/>
              <a:gd name="connsiteX17" fmla="*/ 3292091 w 3837690"/>
              <a:gd name="connsiteY17" fmla="*/ 2978484 h 3729576"/>
              <a:gd name="connsiteX18" fmla="*/ 3837690 w 3837690"/>
              <a:gd name="connsiteY18" fmla="*/ 3213012 h 3729576"/>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13012 h 3727718"/>
              <a:gd name="connsiteX0" fmla="*/ 3835616 w 3837690"/>
              <a:gd name="connsiteY0" fmla="*/ 3219925 h 3727718"/>
              <a:gd name="connsiteX1" fmla="*/ 3416779 w 3837690"/>
              <a:gd name="connsiteY1" fmla="*/ 3528340 h 3727718"/>
              <a:gd name="connsiteX2" fmla="*/ 2986264 w 3837690"/>
              <a:gd name="connsiteY2" fmla="*/ 3665944 h 3727718"/>
              <a:gd name="connsiteX3" fmla="*/ 2335224 w 3837690"/>
              <a:gd name="connsiteY3" fmla="*/ 3727442 h 3727718"/>
              <a:gd name="connsiteX4" fmla="*/ 1691557 w 3837690"/>
              <a:gd name="connsiteY4" fmla="*/ 3644413 h 3727718"/>
              <a:gd name="connsiteX5" fmla="*/ 1046696 w 3837690"/>
              <a:gd name="connsiteY5" fmla="*/ 3462165 h 3727718"/>
              <a:gd name="connsiteX6" fmla="*/ 268858 w 3837690"/>
              <a:gd name="connsiteY6" fmla="*/ 2950050 h 3727718"/>
              <a:gd name="connsiteX7" fmla="*/ 18644 w 3837690"/>
              <a:gd name="connsiteY7" fmla="*/ 2200752 h 3727718"/>
              <a:gd name="connsiteX8" fmla="*/ 30297 w 3837690"/>
              <a:gd name="connsiteY8" fmla="*/ 1762911 h 3727718"/>
              <a:gd name="connsiteX9" fmla="*/ 301529 w 3837690"/>
              <a:gd name="connsiteY9" fmla="*/ 901232 h 3727718"/>
              <a:gd name="connsiteX10" fmla="*/ 717992 w 3837690"/>
              <a:gd name="connsiteY10" fmla="*/ 341005 h 3727718"/>
              <a:gd name="connsiteX11" fmla="*/ 1651216 w 3837690"/>
              <a:gd name="connsiteY11" fmla="*/ 0 h 3727718"/>
              <a:gd name="connsiteX12" fmla="*/ 2433536 w 3837690"/>
              <a:gd name="connsiteY12" fmla="*/ 50005 h 3727718"/>
              <a:gd name="connsiteX13" fmla="*/ 3027594 w 3837690"/>
              <a:gd name="connsiteY13" fmla="*/ 370369 h 3727718"/>
              <a:gd name="connsiteX14" fmla="*/ 3385290 w 3837690"/>
              <a:gd name="connsiteY14" fmla="*/ 1171254 h 3727718"/>
              <a:gd name="connsiteX15" fmla="*/ 3461687 w 3837690"/>
              <a:gd name="connsiteY15" fmla="*/ 2214396 h 3727718"/>
              <a:gd name="connsiteX16" fmla="*/ 3430700 w 3837690"/>
              <a:gd name="connsiteY16" fmla="*/ 2656798 h 3727718"/>
              <a:gd name="connsiteX17" fmla="*/ 3292091 w 3837690"/>
              <a:gd name="connsiteY17" fmla="*/ 2978484 h 3727718"/>
              <a:gd name="connsiteX18" fmla="*/ 3837690 w 3837690"/>
              <a:gd name="connsiteY18" fmla="*/ 3223110 h 3727718"/>
              <a:gd name="connsiteX0" fmla="*/ 3835616 w 3837690"/>
              <a:gd name="connsiteY0" fmla="*/ 3219925 h 3729804"/>
              <a:gd name="connsiteX1" fmla="*/ 3416779 w 3837690"/>
              <a:gd name="connsiteY1" fmla="*/ 3528340 h 3729804"/>
              <a:gd name="connsiteX2" fmla="*/ 2964477 w 3837690"/>
              <a:gd name="connsiteY2" fmla="*/ 3558897 h 3729804"/>
              <a:gd name="connsiteX3" fmla="*/ 2335224 w 3837690"/>
              <a:gd name="connsiteY3" fmla="*/ 3727442 h 3729804"/>
              <a:gd name="connsiteX4" fmla="*/ 1691557 w 3837690"/>
              <a:gd name="connsiteY4" fmla="*/ 3644413 h 3729804"/>
              <a:gd name="connsiteX5" fmla="*/ 1046696 w 3837690"/>
              <a:gd name="connsiteY5" fmla="*/ 3462165 h 3729804"/>
              <a:gd name="connsiteX6" fmla="*/ 268858 w 3837690"/>
              <a:gd name="connsiteY6" fmla="*/ 2950050 h 3729804"/>
              <a:gd name="connsiteX7" fmla="*/ 18644 w 3837690"/>
              <a:gd name="connsiteY7" fmla="*/ 2200752 h 3729804"/>
              <a:gd name="connsiteX8" fmla="*/ 30297 w 3837690"/>
              <a:gd name="connsiteY8" fmla="*/ 1762911 h 3729804"/>
              <a:gd name="connsiteX9" fmla="*/ 301529 w 3837690"/>
              <a:gd name="connsiteY9" fmla="*/ 901232 h 3729804"/>
              <a:gd name="connsiteX10" fmla="*/ 717992 w 3837690"/>
              <a:gd name="connsiteY10" fmla="*/ 341005 h 3729804"/>
              <a:gd name="connsiteX11" fmla="*/ 1651216 w 3837690"/>
              <a:gd name="connsiteY11" fmla="*/ 0 h 3729804"/>
              <a:gd name="connsiteX12" fmla="*/ 2433536 w 3837690"/>
              <a:gd name="connsiteY12" fmla="*/ 50005 h 3729804"/>
              <a:gd name="connsiteX13" fmla="*/ 3027594 w 3837690"/>
              <a:gd name="connsiteY13" fmla="*/ 370369 h 3729804"/>
              <a:gd name="connsiteX14" fmla="*/ 3385290 w 3837690"/>
              <a:gd name="connsiteY14" fmla="*/ 1171254 h 3729804"/>
              <a:gd name="connsiteX15" fmla="*/ 3461687 w 3837690"/>
              <a:gd name="connsiteY15" fmla="*/ 2214396 h 3729804"/>
              <a:gd name="connsiteX16" fmla="*/ 3430700 w 3837690"/>
              <a:gd name="connsiteY16" fmla="*/ 2656798 h 3729804"/>
              <a:gd name="connsiteX17" fmla="*/ 3292091 w 3837690"/>
              <a:gd name="connsiteY17" fmla="*/ 2978484 h 3729804"/>
              <a:gd name="connsiteX18" fmla="*/ 3837690 w 3837690"/>
              <a:gd name="connsiteY18" fmla="*/ 3223110 h 3729804"/>
              <a:gd name="connsiteX0" fmla="*/ 3835616 w 3837690"/>
              <a:gd name="connsiteY0" fmla="*/ 3219925 h 3728640"/>
              <a:gd name="connsiteX1" fmla="*/ 3416779 w 3837690"/>
              <a:gd name="connsiteY1" fmla="*/ 3528340 h 3728640"/>
              <a:gd name="connsiteX2" fmla="*/ 2964477 w 3837690"/>
              <a:gd name="connsiteY2" fmla="*/ 3558897 h 3728640"/>
              <a:gd name="connsiteX3" fmla="*/ 2335224 w 3837690"/>
              <a:gd name="connsiteY3" fmla="*/ 3727442 h 3728640"/>
              <a:gd name="connsiteX4" fmla="*/ 1046696 w 3837690"/>
              <a:gd name="connsiteY4" fmla="*/ 3462165 h 3728640"/>
              <a:gd name="connsiteX5" fmla="*/ 268858 w 3837690"/>
              <a:gd name="connsiteY5" fmla="*/ 2950050 h 3728640"/>
              <a:gd name="connsiteX6" fmla="*/ 18644 w 3837690"/>
              <a:gd name="connsiteY6" fmla="*/ 2200752 h 3728640"/>
              <a:gd name="connsiteX7" fmla="*/ 30297 w 3837690"/>
              <a:gd name="connsiteY7" fmla="*/ 1762911 h 3728640"/>
              <a:gd name="connsiteX8" fmla="*/ 301529 w 3837690"/>
              <a:gd name="connsiteY8" fmla="*/ 901232 h 3728640"/>
              <a:gd name="connsiteX9" fmla="*/ 717992 w 3837690"/>
              <a:gd name="connsiteY9" fmla="*/ 341005 h 3728640"/>
              <a:gd name="connsiteX10" fmla="*/ 1651216 w 3837690"/>
              <a:gd name="connsiteY10" fmla="*/ 0 h 3728640"/>
              <a:gd name="connsiteX11" fmla="*/ 2433536 w 3837690"/>
              <a:gd name="connsiteY11" fmla="*/ 50005 h 3728640"/>
              <a:gd name="connsiteX12" fmla="*/ 3027594 w 3837690"/>
              <a:gd name="connsiteY12" fmla="*/ 370369 h 3728640"/>
              <a:gd name="connsiteX13" fmla="*/ 3385290 w 3837690"/>
              <a:gd name="connsiteY13" fmla="*/ 1171254 h 3728640"/>
              <a:gd name="connsiteX14" fmla="*/ 3461687 w 3837690"/>
              <a:gd name="connsiteY14" fmla="*/ 2214396 h 3728640"/>
              <a:gd name="connsiteX15" fmla="*/ 3430700 w 3837690"/>
              <a:gd name="connsiteY15" fmla="*/ 2656798 h 3728640"/>
              <a:gd name="connsiteX16" fmla="*/ 3292091 w 3837690"/>
              <a:gd name="connsiteY16" fmla="*/ 2978484 h 3728640"/>
              <a:gd name="connsiteX17" fmla="*/ 3837690 w 3837690"/>
              <a:gd name="connsiteY17" fmla="*/ 3223110 h 3728640"/>
              <a:gd name="connsiteX0" fmla="*/ 3835616 w 3837690"/>
              <a:gd name="connsiteY0" fmla="*/ 3219925 h 3728656"/>
              <a:gd name="connsiteX1" fmla="*/ 3417487 w 3837690"/>
              <a:gd name="connsiteY1" fmla="*/ 3513956 h 3728656"/>
              <a:gd name="connsiteX2" fmla="*/ 2964477 w 3837690"/>
              <a:gd name="connsiteY2" fmla="*/ 3558897 h 3728656"/>
              <a:gd name="connsiteX3" fmla="*/ 2335224 w 3837690"/>
              <a:gd name="connsiteY3" fmla="*/ 3727442 h 3728656"/>
              <a:gd name="connsiteX4" fmla="*/ 1046696 w 3837690"/>
              <a:gd name="connsiteY4" fmla="*/ 3462165 h 3728656"/>
              <a:gd name="connsiteX5" fmla="*/ 268858 w 3837690"/>
              <a:gd name="connsiteY5" fmla="*/ 2950050 h 3728656"/>
              <a:gd name="connsiteX6" fmla="*/ 18644 w 3837690"/>
              <a:gd name="connsiteY6" fmla="*/ 2200752 h 3728656"/>
              <a:gd name="connsiteX7" fmla="*/ 30297 w 3837690"/>
              <a:gd name="connsiteY7" fmla="*/ 1762911 h 3728656"/>
              <a:gd name="connsiteX8" fmla="*/ 301529 w 3837690"/>
              <a:gd name="connsiteY8" fmla="*/ 901232 h 3728656"/>
              <a:gd name="connsiteX9" fmla="*/ 717992 w 3837690"/>
              <a:gd name="connsiteY9" fmla="*/ 341005 h 3728656"/>
              <a:gd name="connsiteX10" fmla="*/ 1651216 w 3837690"/>
              <a:gd name="connsiteY10" fmla="*/ 0 h 3728656"/>
              <a:gd name="connsiteX11" fmla="*/ 2433536 w 3837690"/>
              <a:gd name="connsiteY11" fmla="*/ 50005 h 3728656"/>
              <a:gd name="connsiteX12" fmla="*/ 3027594 w 3837690"/>
              <a:gd name="connsiteY12" fmla="*/ 370369 h 3728656"/>
              <a:gd name="connsiteX13" fmla="*/ 3385290 w 3837690"/>
              <a:gd name="connsiteY13" fmla="*/ 1171254 h 3728656"/>
              <a:gd name="connsiteX14" fmla="*/ 3461687 w 3837690"/>
              <a:gd name="connsiteY14" fmla="*/ 2214396 h 3728656"/>
              <a:gd name="connsiteX15" fmla="*/ 3430700 w 3837690"/>
              <a:gd name="connsiteY15" fmla="*/ 2656798 h 3728656"/>
              <a:gd name="connsiteX16" fmla="*/ 3292091 w 3837690"/>
              <a:gd name="connsiteY16" fmla="*/ 2978484 h 3728656"/>
              <a:gd name="connsiteX17" fmla="*/ 3837690 w 3837690"/>
              <a:gd name="connsiteY17" fmla="*/ 3223110 h 3728656"/>
              <a:gd name="connsiteX0" fmla="*/ 3835616 w 3835616"/>
              <a:gd name="connsiteY0" fmla="*/ 3219925 h 3728656"/>
              <a:gd name="connsiteX1" fmla="*/ 3417487 w 3835616"/>
              <a:gd name="connsiteY1" fmla="*/ 3513956 h 3728656"/>
              <a:gd name="connsiteX2" fmla="*/ 2964477 w 3835616"/>
              <a:gd name="connsiteY2" fmla="*/ 3558897 h 3728656"/>
              <a:gd name="connsiteX3" fmla="*/ 2335224 w 3835616"/>
              <a:gd name="connsiteY3" fmla="*/ 3727442 h 3728656"/>
              <a:gd name="connsiteX4" fmla="*/ 1046696 w 3835616"/>
              <a:gd name="connsiteY4" fmla="*/ 3462165 h 3728656"/>
              <a:gd name="connsiteX5" fmla="*/ 268858 w 3835616"/>
              <a:gd name="connsiteY5" fmla="*/ 2950050 h 3728656"/>
              <a:gd name="connsiteX6" fmla="*/ 18644 w 3835616"/>
              <a:gd name="connsiteY6" fmla="*/ 2200752 h 3728656"/>
              <a:gd name="connsiteX7" fmla="*/ 30297 w 3835616"/>
              <a:gd name="connsiteY7" fmla="*/ 1762911 h 3728656"/>
              <a:gd name="connsiteX8" fmla="*/ 301529 w 3835616"/>
              <a:gd name="connsiteY8" fmla="*/ 901232 h 3728656"/>
              <a:gd name="connsiteX9" fmla="*/ 717992 w 3835616"/>
              <a:gd name="connsiteY9" fmla="*/ 341005 h 3728656"/>
              <a:gd name="connsiteX10" fmla="*/ 1651216 w 3835616"/>
              <a:gd name="connsiteY10" fmla="*/ 0 h 3728656"/>
              <a:gd name="connsiteX11" fmla="*/ 2433536 w 3835616"/>
              <a:gd name="connsiteY11" fmla="*/ 50005 h 3728656"/>
              <a:gd name="connsiteX12" fmla="*/ 3027594 w 3835616"/>
              <a:gd name="connsiteY12" fmla="*/ 370369 h 3728656"/>
              <a:gd name="connsiteX13" fmla="*/ 3385290 w 3835616"/>
              <a:gd name="connsiteY13" fmla="*/ 1171254 h 3728656"/>
              <a:gd name="connsiteX14" fmla="*/ 3461687 w 3835616"/>
              <a:gd name="connsiteY14" fmla="*/ 2214396 h 3728656"/>
              <a:gd name="connsiteX15" fmla="*/ 3430700 w 3835616"/>
              <a:gd name="connsiteY15" fmla="*/ 2656798 h 3728656"/>
              <a:gd name="connsiteX16" fmla="*/ 3292091 w 3835616"/>
              <a:gd name="connsiteY16" fmla="*/ 2978484 h 3728656"/>
              <a:gd name="connsiteX17" fmla="*/ 3751780 w 3835616"/>
              <a:gd name="connsiteY17" fmla="*/ 3256428 h 3728656"/>
              <a:gd name="connsiteX0" fmla="*/ 3835616 w 3835616"/>
              <a:gd name="connsiteY0" fmla="*/ 3219925 h 3729924"/>
              <a:gd name="connsiteX1" fmla="*/ 3417487 w 3835616"/>
              <a:gd name="connsiteY1" fmla="*/ 3513956 h 3729924"/>
              <a:gd name="connsiteX2" fmla="*/ 2964477 w 3835616"/>
              <a:gd name="connsiteY2" fmla="*/ 3558897 h 3729924"/>
              <a:gd name="connsiteX3" fmla="*/ 2222800 w 3835616"/>
              <a:gd name="connsiteY3" fmla="*/ 3728717 h 3729924"/>
              <a:gd name="connsiteX4" fmla="*/ 1046696 w 3835616"/>
              <a:gd name="connsiteY4" fmla="*/ 3462165 h 3729924"/>
              <a:gd name="connsiteX5" fmla="*/ 268858 w 3835616"/>
              <a:gd name="connsiteY5" fmla="*/ 2950050 h 3729924"/>
              <a:gd name="connsiteX6" fmla="*/ 18644 w 3835616"/>
              <a:gd name="connsiteY6" fmla="*/ 2200752 h 3729924"/>
              <a:gd name="connsiteX7" fmla="*/ 30297 w 3835616"/>
              <a:gd name="connsiteY7" fmla="*/ 1762911 h 3729924"/>
              <a:gd name="connsiteX8" fmla="*/ 301529 w 3835616"/>
              <a:gd name="connsiteY8" fmla="*/ 901232 h 3729924"/>
              <a:gd name="connsiteX9" fmla="*/ 717992 w 3835616"/>
              <a:gd name="connsiteY9" fmla="*/ 341005 h 3729924"/>
              <a:gd name="connsiteX10" fmla="*/ 1651216 w 3835616"/>
              <a:gd name="connsiteY10" fmla="*/ 0 h 3729924"/>
              <a:gd name="connsiteX11" fmla="*/ 2433536 w 3835616"/>
              <a:gd name="connsiteY11" fmla="*/ 50005 h 3729924"/>
              <a:gd name="connsiteX12" fmla="*/ 3027594 w 3835616"/>
              <a:gd name="connsiteY12" fmla="*/ 370369 h 3729924"/>
              <a:gd name="connsiteX13" fmla="*/ 3385290 w 3835616"/>
              <a:gd name="connsiteY13" fmla="*/ 1171254 h 3729924"/>
              <a:gd name="connsiteX14" fmla="*/ 3461687 w 3835616"/>
              <a:gd name="connsiteY14" fmla="*/ 2214396 h 3729924"/>
              <a:gd name="connsiteX15" fmla="*/ 3430700 w 3835616"/>
              <a:gd name="connsiteY15" fmla="*/ 2656798 h 3729924"/>
              <a:gd name="connsiteX16" fmla="*/ 3292091 w 3835616"/>
              <a:gd name="connsiteY16" fmla="*/ 2978484 h 3729924"/>
              <a:gd name="connsiteX17" fmla="*/ 3751780 w 3835616"/>
              <a:gd name="connsiteY17" fmla="*/ 3256428 h 3729924"/>
              <a:gd name="connsiteX0" fmla="*/ 3835616 w 3835616"/>
              <a:gd name="connsiteY0" fmla="*/ 3219925 h 3731978"/>
              <a:gd name="connsiteX1" fmla="*/ 3417487 w 3835616"/>
              <a:gd name="connsiteY1" fmla="*/ 3513956 h 3731978"/>
              <a:gd name="connsiteX2" fmla="*/ 2964477 w 3835616"/>
              <a:gd name="connsiteY2" fmla="*/ 3558897 h 3731978"/>
              <a:gd name="connsiteX3" fmla="*/ 2222800 w 3835616"/>
              <a:gd name="connsiteY3" fmla="*/ 3728717 h 3731978"/>
              <a:gd name="connsiteX4" fmla="*/ 1046696 w 3835616"/>
              <a:gd name="connsiteY4" fmla="*/ 3462165 h 3731978"/>
              <a:gd name="connsiteX5" fmla="*/ 268858 w 3835616"/>
              <a:gd name="connsiteY5" fmla="*/ 2950050 h 3731978"/>
              <a:gd name="connsiteX6" fmla="*/ 18644 w 3835616"/>
              <a:gd name="connsiteY6" fmla="*/ 2200752 h 3731978"/>
              <a:gd name="connsiteX7" fmla="*/ 30297 w 3835616"/>
              <a:gd name="connsiteY7" fmla="*/ 1762911 h 3731978"/>
              <a:gd name="connsiteX8" fmla="*/ 301529 w 3835616"/>
              <a:gd name="connsiteY8" fmla="*/ 901232 h 3731978"/>
              <a:gd name="connsiteX9" fmla="*/ 717992 w 3835616"/>
              <a:gd name="connsiteY9" fmla="*/ 341005 h 3731978"/>
              <a:gd name="connsiteX10" fmla="*/ 1651216 w 3835616"/>
              <a:gd name="connsiteY10" fmla="*/ 0 h 3731978"/>
              <a:gd name="connsiteX11" fmla="*/ 2433536 w 3835616"/>
              <a:gd name="connsiteY11" fmla="*/ 50005 h 3731978"/>
              <a:gd name="connsiteX12" fmla="*/ 3027594 w 3835616"/>
              <a:gd name="connsiteY12" fmla="*/ 370369 h 3731978"/>
              <a:gd name="connsiteX13" fmla="*/ 3385290 w 3835616"/>
              <a:gd name="connsiteY13" fmla="*/ 1171254 h 3731978"/>
              <a:gd name="connsiteX14" fmla="*/ 3461687 w 3835616"/>
              <a:gd name="connsiteY14" fmla="*/ 2214396 h 3731978"/>
              <a:gd name="connsiteX15" fmla="*/ 3430700 w 3835616"/>
              <a:gd name="connsiteY15" fmla="*/ 2656798 h 3731978"/>
              <a:gd name="connsiteX16" fmla="*/ 3292091 w 3835616"/>
              <a:gd name="connsiteY16" fmla="*/ 2978484 h 3731978"/>
              <a:gd name="connsiteX17" fmla="*/ 3751780 w 3835616"/>
              <a:gd name="connsiteY17" fmla="*/ 3256428 h 3731978"/>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717992 w 3835616"/>
              <a:gd name="connsiteY8" fmla="*/ 34100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5616 w 3835616"/>
              <a:gd name="connsiteY0" fmla="*/ 3219925 h 3731979"/>
              <a:gd name="connsiteX1" fmla="*/ 3417487 w 3835616"/>
              <a:gd name="connsiteY1" fmla="*/ 3513956 h 3731979"/>
              <a:gd name="connsiteX2" fmla="*/ 2964477 w 3835616"/>
              <a:gd name="connsiteY2" fmla="*/ 3558897 h 3731979"/>
              <a:gd name="connsiteX3" fmla="*/ 2222800 w 3835616"/>
              <a:gd name="connsiteY3" fmla="*/ 3728717 h 3731979"/>
              <a:gd name="connsiteX4" fmla="*/ 1046696 w 3835616"/>
              <a:gd name="connsiteY4" fmla="*/ 3462165 h 3731979"/>
              <a:gd name="connsiteX5" fmla="*/ 268858 w 3835616"/>
              <a:gd name="connsiteY5" fmla="*/ 2950050 h 3731979"/>
              <a:gd name="connsiteX6" fmla="*/ 18644 w 3835616"/>
              <a:gd name="connsiteY6" fmla="*/ 2200752 h 3731979"/>
              <a:gd name="connsiteX7" fmla="*/ 30297 w 3835616"/>
              <a:gd name="connsiteY7" fmla="*/ 1762911 h 3731979"/>
              <a:gd name="connsiteX8" fmla="*/ 542523 w 3835616"/>
              <a:gd name="connsiteY8" fmla="*/ 291475 h 3731979"/>
              <a:gd name="connsiteX9" fmla="*/ 1651216 w 3835616"/>
              <a:gd name="connsiteY9" fmla="*/ 0 h 3731979"/>
              <a:gd name="connsiteX10" fmla="*/ 2433536 w 3835616"/>
              <a:gd name="connsiteY10" fmla="*/ 50005 h 3731979"/>
              <a:gd name="connsiteX11" fmla="*/ 3027594 w 3835616"/>
              <a:gd name="connsiteY11" fmla="*/ 370369 h 3731979"/>
              <a:gd name="connsiteX12" fmla="*/ 3385290 w 3835616"/>
              <a:gd name="connsiteY12" fmla="*/ 1171254 h 3731979"/>
              <a:gd name="connsiteX13" fmla="*/ 3461687 w 3835616"/>
              <a:gd name="connsiteY13" fmla="*/ 2214396 h 3731979"/>
              <a:gd name="connsiteX14" fmla="*/ 3430700 w 3835616"/>
              <a:gd name="connsiteY14" fmla="*/ 2656798 h 3731979"/>
              <a:gd name="connsiteX15" fmla="*/ 3292091 w 3835616"/>
              <a:gd name="connsiteY15" fmla="*/ 2978484 h 3731979"/>
              <a:gd name="connsiteX16" fmla="*/ 3751780 w 3835616"/>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553 w 3833553"/>
              <a:gd name="connsiteY0" fmla="*/ 3219925 h 3731979"/>
              <a:gd name="connsiteX1" fmla="*/ 3415424 w 3833553"/>
              <a:gd name="connsiteY1" fmla="*/ 3513956 h 3731979"/>
              <a:gd name="connsiteX2" fmla="*/ 2962414 w 3833553"/>
              <a:gd name="connsiteY2" fmla="*/ 3558897 h 3731979"/>
              <a:gd name="connsiteX3" fmla="*/ 2220737 w 3833553"/>
              <a:gd name="connsiteY3" fmla="*/ 3728717 h 3731979"/>
              <a:gd name="connsiteX4" fmla="*/ 1044633 w 3833553"/>
              <a:gd name="connsiteY4" fmla="*/ 3462165 h 3731979"/>
              <a:gd name="connsiteX5" fmla="*/ 266795 w 3833553"/>
              <a:gd name="connsiteY5" fmla="*/ 2950050 h 3731979"/>
              <a:gd name="connsiteX6" fmla="*/ 16581 w 3833553"/>
              <a:gd name="connsiteY6" fmla="*/ 2200752 h 3731979"/>
              <a:gd name="connsiteX7" fmla="*/ 34598 w 3833553"/>
              <a:gd name="connsiteY7" fmla="*/ 1633447 h 3731979"/>
              <a:gd name="connsiteX8" fmla="*/ 540460 w 3833553"/>
              <a:gd name="connsiteY8" fmla="*/ 291475 h 3731979"/>
              <a:gd name="connsiteX9" fmla="*/ 1649153 w 3833553"/>
              <a:gd name="connsiteY9" fmla="*/ 0 h 3731979"/>
              <a:gd name="connsiteX10" fmla="*/ 2431473 w 3833553"/>
              <a:gd name="connsiteY10" fmla="*/ 50005 h 3731979"/>
              <a:gd name="connsiteX11" fmla="*/ 3025531 w 3833553"/>
              <a:gd name="connsiteY11" fmla="*/ 370369 h 3731979"/>
              <a:gd name="connsiteX12" fmla="*/ 3383227 w 3833553"/>
              <a:gd name="connsiteY12" fmla="*/ 1171254 h 3731979"/>
              <a:gd name="connsiteX13" fmla="*/ 3459624 w 3833553"/>
              <a:gd name="connsiteY13" fmla="*/ 2214396 h 3731979"/>
              <a:gd name="connsiteX14" fmla="*/ 3428637 w 3833553"/>
              <a:gd name="connsiteY14" fmla="*/ 2656798 h 3731979"/>
              <a:gd name="connsiteX15" fmla="*/ 3290028 w 3833553"/>
              <a:gd name="connsiteY15" fmla="*/ 2978484 h 3731979"/>
              <a:gd name="connsiteX16" fmla="*/ 3749717 w 3833553"/>
              <a:gd name="connsiteY16" fmla="*/ 3256428 h 3731979"/>
              <a:gd name="connsiteX0" fmla="*/ 3833188 w 3833188"/>
              <a:gd name="connsiteY0" fmla="*/ 3219925 h 3731979"/>
              <a:gd name="connsiteX1" fmla="*/ 3415059 w 3833188"/>
              <a:gd name="connsiteY1" fmla="*/ 3513956 h 3731979"/>
              <a:gd name="connsiteX2" fmla="*/ 2962049 w 3833188"/>
              <a:gd name="connsiteY2" fmla="*/ 3558897 h 3731979"/>
              <a:gd name="connsiteX3" fmla="*/ 2220372 w 3833188"/>
              <a:gd name="connsiteY3" fmla="*/ 3728717 h 3731979"/>
              <a:gd name="connsiteX4" fmla="*/ 1044268 w 3833188"/>
              <a:gd name="connsiteY4" fmla="*/ 3462165 h 3731979"/>
              <a:gd name="connsiteX5" fmla="*/ 261479 w 3833188"/>
              <a:gd name="connsiteY5" fmla="*/ 3050740 h 3731979"/>
              <a:gd name="connsiteX6" fmla="*/ 16216 w 3833188"/>
              <a:gd name="connsiteY6" fmla="*/ 2200752 h 3731979"/>
              <a:gd name="connsiteX7" fmla="*/ 34233 w 3833188"/>
              <a:gd name="connsiteY7" fmla="*/ 1633447 h 3731979"/>
              <a:gd name="connsiteX8" fmla="*/ 540095 w 3833188"/>
              <a:gd name="connsiteY8" fmla="*/ 291475 h 3731979"/>
              <a:gd name="connsiteX9" fmla="*/ 1648788 w 3833188"/>
              <a:gd name="connsiteY9" fmla="*/ 0 h 3731979"/>
              <a:gd name="connsiteX10" fmla="*/ 2431108 w 3833188"/>
              <a:gd name="connsiteY10" fmla="*/ 50005 h 3731979"/>
              <a:gd name="connsiteX11" fmla="*/ 3025166 w 3833188"/>
              <a:gd name="connsiteY11" fmla="*/ 370369 h 3731979"/>
              <a:gd name="connsiteX12" fmla="*/ 3382862 w 3833188"/>
              <a:gd name="connsiteY12" fmla="*/ 1171254 h 3731979"/>
              <a:gd name="connsiteX13" fmla="*/ 3459259 w 3833188"/>
              <a:gd name="connsiteY13" fmla="*/ 2214396 h 3731979"/>
              <a:gd name="connsiteX14" fmla="*/ 3428272 w 3833188"/>
              <a:gd name="connsiteY14" fmla="*/ 2656798 h 3731979"/>
              <a:gd name="connsiteX15" fmla="*/ 3289663 w 3833188"/>
              <a:gd name="connsiteY15" fmla="*/ 2978484 h 3731979"/>
              <a:gd name="connsiteX16" fmla="*/ 3749352 w 3833188"/>
              <a:gd name="connsiteY16" fmla="*/ 3256428 h 3731979"/>
              <a:gd name="connsiteX0" fmla="*/ 3833188 w 3833188"/>
              <a:gd name="connsiteY0" fmla="*/ 3219925 h 3729118"/>
              <a:gd name="connsiteX1" fmla="*/ 3415059 w 3833188"/>
              <a:gd name="connsiteY1" fmla="*/ 3513956 h 3729118"/>
              <a:gd name="connsiteX2" fmla="*/ 2962049 w 3833188"/>
              <a:gd name="connsiteY2" fmla="*/ 3558897 h 3729118"/>
              <a:gd name="connsiteX3" fmla="*/ 2220372 w 3833188"/>
              <a:gd name="connsiteY3" fmla="*/ 3728717 h 3729118"/>
              <a:gd name="connsiteX4" fmla="*/ 1042147 w 3833188"/>
              <a:gd name="connsiteY4" fmla="*/ 3505319 h 3729118"/>
              <a:gd name="connsiteX5" fmla="*/ 261479 w 3833188"/>
              <a:gd name="connsiteY5" fmla="*/ 3050740 h 3729118"/>
              <a:gd name="connsiteX6" fmla="*/ 16216 w 3833188"/>
              <a:gd name="connsiteY6" fmla="*/ 2200752 h 3729118"/>
              <a:gd name="connsiteX7" fmla="*/ 34233 w 3833188"/>
              <a:gd name="connsiteY7" fmla="*/ 1633447 h 3729118"/>
              <a:gd name="connsiteX8" fmla="*/ 540095 w 3833188"/>
              <a:gd name="connsiteY8" fmla="*/ 291475 h 3729118"/>
              <a:gd name="connsiteX9" fmla="*/ 1648788 w 3833188"/>
              <a:gd name="connsiteY9" fmla="*/ 0 h 3729118"/>
              <a:gd name="connsiteX10" fmla="*/ 2431108 w 3833188"/>
              <a:gd name="connsiteY10" fmla="*/ 50005 h 3729118"/>
              <a:gd name="connsiteX11" fmla="*/ 3025166 w 3833188"/>
              <a:gd name="connsiteY11" fmla="*/ 370369 h 3729118"/>
              <a:gd name="connsiteX12" fmla="*/ 3382862 w 3833188"/>
              <a:gd name="connsiteY12" fmla="*/ 1171254 h 3729118"/>
              <a:gd name="connsiteX13" fmla="*/ 3459259 w 3833188"/>
              <a:gd name="connsiteY13" fmla="*/ 2214396 h 3729118"/>
              <a:gd name="connsiteX14" fmla="*/ 3428272 w 3833188"/>
              <a:gd name="connsiteY14" fmla="*/ 2656798 h 3729118"/>
              <a:gd name="connsiteX15" fmla="*/ 3289663 w 3833188"/>
              <a:gd name="connsiteY15" fmla="*/ 2978484 h 3729118"/>
              <a:gd name="connsiteX16" fmla="*/ 3749352 w 3833188"/>
              <a:gd name="connsiteY16" fmla="*/ 3256428 h 3729118"/>
              <a:gd name="connsiteX0" fmla="*/ 3755903 w 3755903"/>
              <a:gd name="connsiteY0" fmla="*/ 3264410 h 3729117"/>
              <a:gd name="connsiteX1" fmla="*/ 3415059 w 3755903"/>
              <a:gd name="connsiteY1" fmla="*/ 3513956 h 3729117"/>
              <a:gd name="connsiteX2" fmla="*/ 2962049 w 3755903"/>
              <a:gd name="connsiteY2" fmla="*/ 3558897 h 3729117"/>
              <a:gd name="connsiteX3" fmla="*/ 2220372 w 3755903"/>
              <a:gd name="connsiteY3" fmla="*/ 3728717 h 3729117"/>
              <a:gd name="connsiteX4" fmla="*/ 1042147 w 3755903"/>
              <a:gd name="connsiteY4" fmla="*/ 3505319 h 3729117"/>
              <a:gd name="connsiteX5" fmla="*/ 261479 w 3755903"/>
              <a:gd name="connsiteY5" fmla="*/ 3050740 h 3729117"/>
              <a:gd name="connsiteX6" fmla="*/ 16216 w 3755903"/>
              <a:gd name="connsiteY6" fmla="*/ 2200752 h 3729117"/>
              <a:gd name="connsiteX7" fmla="*/ 34233 w 3755903"/>
              <a:gd name="connsiteY7" fmla="*/ 1633447 h 3729117"/>
              <a:gd name="connsiteX8" fmla="*/ 540095 w 3755903"/>
              <a:gd name="connsiteY8" fmla="*/ 291475 h 3729117"/>
              <a:gd name="connsiteX9" fmla="*/ 1648788 w 3755903"/>
              <a:gd name="connsiteY9" fmla="*/ 0 h 3729117"/>
              <a:gd name="connsiteX10" fmla="*/ 2431108 w 3755903"/>
              <a:gd name="connsiteY10" fmla="*/ 50005 h 3729117"/>
              <a:gd name="connsiteX11" fmla="*/ 3025166 w 3755903"/>
              <a:gd name="connsiteY11" fmla="*/ 370369 h 3729117"/>
              <a:gd name="connsiteX12" fmla="*/ 3382862 w 3755903"/>
              <a:gd name="connsiteY12" fmla="*/ 1171254 h 3729117"/>
              <a:gd name="connsiteX13" fmla="*/ 3459259 w 3755903"/>
              <a:gd name="connsiteY13" fmla="*/ 2214396 h 3729117"/>
              <a:gd name="connsiteX14" fmla="*/ 3428272 w 3755903"/>
              <a:gd name="connsiteY14" fmla="*/ 2656798 h 3729117"/>
              <a:gd name="connsiteX15" fmla="*/ 3289663 w 3755903"/>
              <a:gd name="connsiteY15" fmla="*/ 2978484 h 3729117"/>
              <a:gd name="connsiteX16" fmla="*/ 3749352 w 3755903"/>
              <a:gd name="connsiteY16" fmla="*/ 3256428 h 3729117"/>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8272 w 3755903"/>
              <a:gd name="connsiteY14" fmla="*/ 2656798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59259 w 3755903"/>
              <a:gd name="connsiteY13" fmla="*/ 2214396 h 3729114"/>
              <a:gd name="connsiteX14" fmla="*/ 3422529 w 3755903"/>
              <a:gd name="connsiteY14" fmla="*/ 2656123 h 3729114"/>
              <a:gd name="connsiteX15" fmla="*/ 3289663 w 3755903"/>
              <a:gd name="connsiteY15" fmla="*/ 2978484 h 3729114"/>
              <a:gd name="connsiteX16" fmla="*/ 3749352 w 3755903"/>
              <a:gd name="connsiteY16"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22529 w 3755903"/>
              <a:gd name="connsiteY13" fmla="*/ 2656123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9114"/>
              <a:gd name="connsiteX1" fmla="*/ 3391649 w 3755903"/>
              <a:gd name="connsiteY1" fmla="*/ 3520134 h 3729114"/>
              <a:gd name="connsiteX2" fmla="*/ 2962049 w 3755903"/>
              <a:gd name="connsiteY2" fmla="*/ 3558897 h 3729114"/>
              <a:gd name="connsiteX3" fmla="*/ 2220372 w 3755903"/>
              <a:gd name="connsiteY3" fmla="*/ 3728717 h 3729114"/>
              <a:gd name="connsiteX4" fmla="*/ 1042147 w 3755903"/>
              <a:gd name="connsiteY4" fmla="*/ 3505319 h 3729114"/>
              <a:gd name="connsiteX5" fmla="*/ 261479 w 3755903"/>
              <a:gd name="connsiteY5" fmla="*/ 3050740 h 3729114"/>
              <a:gd name="connsiteX6" fmla="*/ 16216 w 3755903"/>
              <a:gd name="connsiteY6" fmla="*/ 2200752 h 3729114"/>
              <a:gd name="connsiteX7" fmla="*/ 34233 w 3755903"/>
              <a:gd name="connsiteY7" fmla="*/ 1633447 h 3729114"/>
              <a:gd name="connsiteX8" fmla="*/ 540095 w 3755903"/>
              <a:gd name="connsiteY8" fmla="*/ 291475 h 3729114"/>
              <a:gd name="connsiteX9" fmla="*/ 1648788 w 3755903"/>
              <a:gd name="connsiteY9" fmla="*/ 0 h 3729114"/>
              <a:gd name="connsiteX10" fmla="*/ 2431108 w 3755903"/>
              <a:gd name="connsiteY10" fmla="*/ 50005 h 3729114"/>
              <a:gd name="connsiteX11" fmla="*/ 3025166 w 3755903"/>
              <a:gd name="connsiteY11" fmla="*/ 370369 h 3729114"/>
              <a:gd name="connsiteX12" fmla="*/ 3382862 w 3755903"/>
              <a:gd name="connsiteY12" fmla="*/ 1171254 h 3729114"/>
              <a:gd name="connsiteX13" fmla="*/ 3430454 w 3755903"/>
              <a:gd name="connsiteY13" fmla="*/ 2612424 h 3729114"/>
              <a:gd name="connsiteX14" fmla="*/ 3289663 w 3755903"/>
              <a:gd name="connsiteY14" fmla="*/ 2978484 h 3729114"/>
              <a:gd name="connsiteX15" fmla="*/ 3749352 w 3755903"/>
              <a:gd name="connsiteY15" fmla="*/ 3256428 h 3729114"/>
              <a:gd name="connsiteX0" fmla="*/ 3755903 w 3755903"/>
              <a:gd name="connsiteY0" fmla="*/ 3264410 h 3728881"/>
              <a:gd name="connsiteX1" fmla="*/ 3391649 w 3755903"/>
              <a:gd name="connsiteY1" fmla="*/ 3520134 h 3728881"/>
              <a:gd name="connsiteX2" fmla="*/ 2962922 w 3755903"/>
              <a:gd name="connsiteY2" fmla="*/ 3541149 h 3728881"/>
              <a:gd name="connsiteX3" fmla="*/ 2220372 w 3755903"/>
              <a:gd name="connsiteY3" fmla="*/ 3728717 h 3728881"/>
              <a:gd name="connsiteX4" fmla="*/ 1042147 w 3755903"/>
              <a:gd name="connsiteY4" fmla="*/ 3505319 h 3728881"/>
              <a:gd name="connsiteX5" fmla="*/ 261479 w 3755903"/>
              <a:gd name="connsiteY5" fmla="*/ 3050740 h 3728881"/>
              <a:gd name="connsiteX6" fmla="*/ 16216 w 3755903"/>
              <a:gd name="connsiteY6" fmla="*/ 2200752 h 3728881"/>
              <a:gd name="connsiteX7" fmla="*/ 34233 w 3755903"/>
              <a:gd name="connsiteY7" fmla="*/ 1633447 h 3728881"/>
              <a:gd name="connsiteX8" fmla="*/ 540095 w 3755903"/>
              <a:gd name="connsiteY8" fmla="*/ 291475 h 3728881"/>
              <a:gd name="connsiteX9" fmla="*/ 1648788 w 3755903"/>
              <a:gd name="connsiteY9" fmla="*/ 0 h 3728881"/>
              <a:gd name="connsiteX10" fmla="*/ 2431108 w 3755903"/>
              <a:gd name="connsiteY10" fmla="*/ 50005 h 3728881"/>
              <a:gd name="connsiteX11" fmla="*/ 3025166 w 3755903"/>
              <a:gd name="connsiteY11" fmla="*/ 370369 h 3728881"/>
              <a:gd name="connsiteX12" fmla="*/ 3382862 w 3755903"/>
              <a:gd name="connsiteY12" fmla="*/ 1171254 h 3728881"/>
              <a:gd name="connsiteX13" fmla="*/ 3430454 w 3755903"/>
              <a:gd name="connsiteY13" fmla="*/ 2612424 h 3728881"/>
              <a:gd name="connsiteX14" fmla="*/ 3289663 w 3755903"/>
              <a:gd name="connsiteY14" fmla="*/ 2978484 h 3728881"/>
              <a:gd name="connsiteX15" fmla="*/ 3749352 w 3755903"/>
              <a:gd name="connsiteY15" fmla="*/ 3256428 h 3728881"/>
              <a:gd name="connsiteX0" fmla="*/ 3755903 w 3755903"/>
              <a:gd name="connsiteY0" fmla="*/ 3264410 h 3728816"/>
              <a:gd name="connsiteX1" fmla="*/ 3391649 w 3755903"/>
              <a:gd name="connsiteY1" fmla="*/ 3520134 h 3728816"/>
              <a:gd name="connsiteX2" fmla="*/ 2962922 w 3755903"/>
              <a:gd name="connsiteY2" fmla="*/ 3541149 h 3728816"/>
              <a:gd name="connsiteX3" fmla="*/ 2220372 w 3755903"/>
              <a:gd name="connsiteY3" fmla="*/ 3728717 h 3728816"/>
              <a:gd name="connsiteX4" fmla="*/ 1039530 w 3755903"/>
              <a:gd name="connsiteY4" fmla="*/ 3558566 h 3728816"/>
              <a:gd name="connsiteX5" fmla="*/ 261479 w 3755903"/>
              <a:gd name="connsiteY5" fmla="*/ 3050740 h 3728816"/>
              <a:gd name="connsiteX6" fmla="*/ 16216 w 3755903"/>
              <a:gd name="connsiteY6" fmla="*/ 2200752 h 3728816"/>
              <a:gd name="connsiteX7" fmla="*/ 34233 w 3755903"/>
              <a:gd name="connsiteY7" fmla="*/ 1633447 h 3728816"/>
              <a:gd name="connsiteX8" fmla="*/ 540095 w 3755903"/>
              <a:gd name="connsiteY8" fmla="*/ 291475 h 3728816"/>
              <a:gd name="connsiteX9" fmla="*/ 1648788 w 3755903"/>
              <a:gd name="connsiteY9" fmla="*/ 0 h 3728816"/>
              <a:gd name="connsiteX10" fmla="*/ 2431108 w 3755903"/>
              <a:gd name="connsiteY10" fmla="*/ 50005 h 3728816"/>
              <a:gd name="connsiteX11" fmla="*/ 3025166 w 3755903"/>
              <a:gd name="connsiteY11" fmla="*/ 370369 h 3728816"/>
              <a:gd name="connsiteX12" fmla="*/ 3382862 w 3755903"/>
              <a:gd name="connsiteY12" fmla="*/ 1171254 h 3728816"/>
              <a:gd name="connsiteX13" fmla="*/ 3430454 w 3755903"/>
              <a:gd name="connsiteY13" fmla="*/ 2612424 h 3728816"/>
              <a:gd name="connsiteX14" fmla="*/ 3289663 w 3755903"/>
              <a:gd name="connsiteY14" fmla="*/ 2978484 h 3728816"/>
              <a:gd name="connsiteX15" fmla="*/ 3749352 w 3755903"/>
              <a:gd name="connsiteY15" fmla="*/ 3256428 h 3728816"/>
              <a:gd name="connsiteX0" fmla="*/ 3750266 w 3750266"/>
              <a:gd name="connsiteY0" fmla="*/ 3264410 h 3728817"/>
              <a:gd name="connsiteX1" fmla="*/ 3386012 w 3750266"/>
              <a:gd name="connsiteY1" fmla="*/ 3520134 h 3728817"/>
              <a:gd name="connsiteX2" fmla="*/ 2957285 w 3750266"/>
              <a:gd name="connsiteY2" fmla="*/ 3541149 h 3728817"/>
              <a:gd name="connsiteX3" fmla="*/ 2214735 w 3750266"/>
              <a:gd name="connsiteY3" fmla="*/ 3728717 h 3728817"/>
              <a:gd name="connsiteX4" fmla="*/ 1033893 w 3750266"/>
              <a:gd name="connsiteY4" fmla="*/ 3558566 h 3728817"/>
              <a:gd name="connsiteX5" fmla="*/ 255842 w 3750266"/>
              <a:gd name="connsiteY5" fmla="*/ 3050740 h 3728817"/>
              <a:gd name="connsiteX6" fmla="*/ 18139 w 3750266"/>
              <a:gd name="connsiteY6" fmla="*/ 2281973 h 3728817"/>
              <a:gd name="connsiteX7" fmla="*/ 28596 w 3750266"/>
              <a:gd name="connsiteY7" fmla="*/ 1633447 h 3728817"/>
              <a:gd name="connsiteX8" fmla="*/ 534458 w 3750266"/>
              <a:gd name="connsiteY8" fmla="*/ 291475 h 3728817"/>
              <a:gd name="connsiteX9" fmla="*/ 1643151 w 3750266"/>
              <a:gd name="connsiteY9" fmla="*/ 0 h 3728817"/>
              <a:gd name="connsiteX10" fmla="*/ 2425471 w 3750266"/>
              <a:gd name="connsiteY10" fmla="*/ 50005 h 3728817"/>
              <a:gd name="connsiteX11" fmla="*/ 3019529 w 3750266"/>
              <a:gd name="connsiteY11" fmla="*/ 370369 h 3728817"/>
              <a:gd name="connsiteX12" fmla="*/ 3377225 w 3750266"/>
              <a:gd name="connsiteY12" fmla="*/ 1171254 h 3728817"/>
              <a:gd name="connsiteX13" fmla="*/ 3424817 w 3750266"/>
              <a:gd name="connsiteY13" fmla="*/ 2612424 h 3728817"/>
              <a:gd name="connsiteX14" fmla="*/ 3284026 w 3750266"/>
              <a:gd name="connsiteY14" fmla="*/ 2978484 h 3728817"/>
              <a:gd name="connsiteX15" fmla="*/ 3743715 w 3750266"/>
              <a:gd name="connsiteY15" fmla="*/ 3256428 h 372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50266" h="3728817">
                <a:moveTo>
                  <a:pt x="3750266" y="3264410"/>
                </a:moveTo>
                <a:cubicBezTo>
                  <a:pt x="3737566" y="3279227"/>
                  <a:pt x="3518175" y="3474011"/>
                  <a:pt x="3386012" y="3520134"/>
                </a:cubicBezTo>
                <a:cubicBezTo>
                  <a:pt x="3253849" y="3566257"/>
                  <a:pt x="3152498" y="3506385"/>
                  <a:pt x="2957285" y="3541149"/>
                </a:cubicBezTo>
                <a:cubicBezTo>
                  <a:pt x="2762072" y="3575913"/>
                  <a:pt x="2535300" y="3725814"/>
                  <a:pt x="2214735" y="3728717"/>
                </a:cubicBezTo>
                <a:cubicBezTo>
                  <a:pt x="1894170" y="3731620"/>
                  <a:pt x="1360375" y="3671562"/>
                  <a:pt x="1033893" y="3558566"/>
                </a:cubicBezTo>
                <a:cubicBezTo>
                  <a:pt x="707411" y="3445570"/>
                  <a:pt x="425134" y="3263505"/>
                  <a:pt x="255842" y="3050740"/>
                </a:cubicBezTo>
                <a:cubicBezTo>
                  <a:pt x="86550" y="2837975"/>
                  <a:pt x="56013" y="2518188"/>
                  <a:pt x="18139" y="2281973"/>
                </a:cubicBezTo>
                <a:cubicBezTo>
                  <a:pt x="-19735" y="2045758"/>
                  <a:pt x="10668" y="1759550"/>
                  <a:pt x="28596" y="1633447"/>
                </a:cubicBezTo>
                <a:cubicBezTo>
                  <a:pt x="109920" y="1087868"/>
                  <a:pt x="265366" y="563716"/>
                  <a:pt x="534458" y="291475"/>
                </a:cubicBezTo>
                <a:cubicBezTo>
                  <a:pt x="803551" y="19234"/>
                  <a:pt x="1289344" y="6827"/>
                  <a:pt x="1643151" y="0"/>
                </a:cubicBezTo>
                <a:cubicBezTo>
                  <a:pt x="1856511" y="5080"/>
                  <a:pt x="2196075" y="-11723"/>
                  <a:pt x="2425471" y="50005"/>
                </a:cubicBezTo>
                <a:cubicBezTo>
                  <a:pt x="2654867" y="111733"/>
                  <a:pt x="2860903" y="183494"/>
                  <a:pt x="3019529" y="370369"/>
                </a:cubicBezTo>
                <a:cubicBezTo>
                  <a:pt x="3178155" y="557244"/>
                  <a:pt x="3309677" y="797578"/>
                  <a:pt x="3377225" y="1171254"/>
                </a:cubicBezTo>
                <a:cubicBezTo>
                  <a:pt x="3444773" y="1544930"/>
                  <a:pt x="3548826" y="1984764"/>
                  <a:pt x="3424817" y="2612424"/>
                </a:cubicBezTo>
                <a:cubicBezTo>
                  <a:pt x="3389203" y="2718531"/>
                  <a:pt x="3367291" y="2865644"/>
                  <a:pt x="3284026" y="2978484"/>
                </a:cubicBezTo>
                <a:cubicBezTo>
                  <a:pt x="3298252" y="3020691"/>
                  <a:pt x="3403215" y="3263535"/>
                  <a:pt x="3743715" y="325642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E03E535-5E08-4EFB-C54D-69A34A3DB3C3}"/>
              </a:ext>
            </a:extLst>
          </p:cNvPr>
          <p:cNvSpPr>
            <a:spLocks noGrp="1"/>
          </p:cNvSpPr>
          <p:nvPr>
            <p:ph type="title"/>
          </p:nvPr>
        </p:nvSpPr>
        <p:spPr>
          <a:xfrm>
            <a:off x="863602" y="750899"/>
            <a:ext cx="3288852" cy="2046091"/>
          </a:xfrm>
        </p:spPr>
        <p:txBody>
          <a:bodyPr>
            <a:normAutofit/>
          </a:bodyPr>
          <a:lstStyle/>
          <a:p>
            <a:pPr algn="ctr"/>
            <a:r>
              <a:rPr lang="is-IS" dirty="0"/>
              <a:t>smáréttir</a:t>
            </a:r>
            <a:br>
              <a:rPr lang="is-IS" dirty="0"/>
            </a:br>
            <a:r>
              <a:rPr lang="is-IS" dirty="0"/>
              <a:t>lota 3</a:t>
            </a:r>
            <a:endParaRPr lang="is-IS"/>
          </a:p>
        </p:txBody>
      </p:sp>
      <p:sp>
        <p:nvSpPr>
          <p:cNvPr id="3" name="Content Placeholder 2">
            <a:extLst>
              <a:ext uri="{FF2B5EF4-FFF2-40B4-BE49-F238E27FC236}">
                <a16:creationId xmlns:a16="http://schemas.microsoft.com/office/drawing/2014/main" id="{EAC86E1A-9E3F-8BFC-7D97-0EDABB02B420}"/>
              </a:ext>
            </a:extLst>
          </p:cNvPr>
          <p:cNvSpPr>
            <a:spLocks noGrp="1"/>
          </p:cNvSpPr>
          <p:nvPr>
            <p:ph idx="1"/>
          </p:nvPr>
        </p:nvSpPr>
        <p:spPr>
          <a:xfrm>
            <a:off x="700318" y="3375350"/>
            <a:ext cx="3338284" cy="2940165"/>
          </a:xfrm>
        </p:spPr>
        <p:txBody>
          <a:bodyPr anchor="ctr">
            <a:normAutofit/>
          </a:bodyPr>
          <a:lstStyle/>
          <a:p>
            <a:pPr algn="ctr">
              <a:lnSpc>
                <a:spcPct val="90000"/>
              </a:lnSpc>
            </a:pPr>
            <a:r>
              <a:rPr lang="is-IS" b="0" dirty="0">
                <a:effectLst/>
                <a:latin typeface="The Hand" panose="03070502030502020204" pitchFamily="66" charset="0"/>
                <a:ea typeface="Times New Roman" panose="02020603050405020304" pitchFamily="18" charset="0"/>
                <a:cs typeface="Calibri" panose="020F0502020204030204" pitchFamily="34" charset="0"/>
              </a:rPr>
              <a:t>Nemendur læra að elda ýmsa smárétti sem auðvelt er að galdra fram með stuttum fyrirvara. Námsmat byggir á mætingu, frammistöðu og virkni í tímum.</a:t>
            </a:r>
            <a:endParaRPr lang="en-IS" b="0" dirty="0">
              <a:effectLst/>
              <a:latin typeface="Times New Roman" panose="02020603050405020304" pitchFamily="18" charset="0"/>
              <a:ea typeface="Times New Roman" panose="02020603050405020304" pitchFamily="18" charset="0"/>
            </a:endParaRPr>
          </a:p>
          <a:p>
            <a:pPr algn="ctr">
              <a:lnSpc>
                <a:spcPct val="90000"/>
              </a:lnSpc>
            </a:pPr>
            <a:endParaRPr lang="is-IS" dirty="0"/>
          </a:p>
        </p:txBody>
      </p:sp>
    </p:spTree>
    <p:extLst>
      <p:ext uri="{BB962C8B-B14F-4D97-AF65-F5344CB8AC3E}">
        <p14:creationId xmlns:p14="http://schemas.microsoft.com/office/powerpoint/2010/main" val="1187731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974B4592-3BB1-7910-22D7-F7A52DBBD8A7}"/>
              </a:ext>
            </a:extLst>
          </p:cNvPr>
          <p:cNvSpPr>
            <a:spLocks noGrp="1"/>
          </p:cNvSpPr>
          <p:nvPr>
            <p:ph type="title"/>
          </p:nvPr>
        </p:nvSpPr>
        <p:spPr>
          <a:xfrm>
            <a:off x="700148" y="4662011"/>
            <a:ext cx="5952443" cy="1693899"/>
          </a:xfrm>
        </p:spPr>
        <p:txBody>
          <a:bodyPr>
            <a:normAutofit/>
          </a:bodyPr>
          <a:lstStyle/>
          <a:p>
            <a:pPr algn="ctr"/>
            <a:r>
              <a:rPr lang="is-IS"/>
              <a:t>ítalskir réttir</a:t>
            </a:r>
            <a:br>
              <a:rPr lang="is-IS"/>
            </a:br>
            <a:r>
              <a:rPr lang="is-IS"/>
              <a:t>lota 4</a:t>
            </a:r>
          </a:p>
        </p:txBody>
      </p:sp>
      <p:sp>
        <p:nvSpPr>
          <p:cNvPr id="25609" name="Freeform: Shape 25608">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730" y="698786"/>
            <a:ext cx="5574757" cy="385851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4422579 w 12322347"/>
              <a:gd name="connsiteY8" fmla="*/ 5855502 h 6307982"/>
              <a:gd name="connsiteX9" fmla="*/ 5393880 w 12322347"/>
              <a:gd name="connsiteY9" fmla="*/ 5871365 h 6307982"/>
              <a:gd name="connsiteX10" fmla="*/ 5906539 w 12322347"/>
              <a:gd name="connsiteY10" fmla="*/ 6307982 h 6307982"/>
              <a:gd name="connsiteX11" fmla="*/ 6150141 w 12322347"/>
              <a:gd name="connsiteY11" fmla="*/ 5855596 h 6307982"/>
              <a:gd name="connsiteX12" fmla="*/ 9277333 w 12322347"/>
              <a:gd name="connsiteY12" fmla="*/ 5858811 h 6307982"/>
              <a:gd name="connsiteX13" fmla="*/ 10186235 w 12322347"/>
              <a:gd name="connsiteY13" fmla="*/ 5861686 h 6307982"/>
              <a:gd name="connsiteX14" fmla="*/ 11106174 w 12322347"/>
              <a:gd name="connsiteY14" fmla="*/ 5869553 h 6307982"/>
              <a:gd name="connsiteX15" fmla="*/ 12264257 w 12322347"/>
              <a:gd name="connsiteY15" fmla="*/ 5868507 h 6307982"/>
              <a:gd name="connsiteX16" fmla="*/ 12289901 w 12322347"/>
              <a:gd name="connsiteY16" fmla="*/ 2579572 h 6307982"/>
              <a:gd name="connsiteX17" fmla="*/ 12280552 w 12322347"/>
              <a:gd name="connsiteY17" fmla="*/ 123500 h 6307982"/>
              <a:gd name="connsiteX18" fmla="*/ 11824723 w 12322347"/>
              <a:gd name="connsiteY18" fmla="*/ 76222 h 6307982"/>
              <a:gd name="connsiteX19" fmla="*/ 10295765 w 12322347"/>
              <a:gd name="connsiteY19" fmla="*/ 69666 h 6307982"/>
              <a:gd name="connsiteX20" fmla="*/ 7778825 w 12322347"/>
              <a:gd name="connsiteY20" fmla="*/ 23097 h 6307982"/>
              <a:gd name="connsiteX21" fmla="*/ 2261685 w 12322347"/>
              <a:gd name="connsiteY21" fmla="*/ 0 h 6307982"/>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5393880 w 12322347"/>
              <a:gd name="connsiteY8" fmla="*/ 5871365 h 6307982"/>
              <a:gd name="connsiteX9" fmla="*/ 5906539 w 12322347"/>
              <a:gd name="connsiteY9" fmla="*/ 6307982 h 6307982"/>
              <a:gd name="connsiteX10" fmla="*/ 6150141 w 12322347"/>
              <a:gd name="connsiteY10" fmla="*/ 5855596 h 6307982"/>
              <a:gd name="connsiteX11" fmla="*/ 9277333 w 12322347"/>
              <a:gd name="connsiteY11" fmla="*/ 5858811 h 6307982"/>
              <a:gd name="connsiteX12" fmla="*/ 10186235 w 12322347"/>
              <a:gd name="connsiteY12" fmla="*/ 5861686 h 6307982"/>
              <a:gd name="connsiteX13" fmla="*/ 11106174 w 12322347"/>
              <a:gd name="connsiteY13" fmla="*/ 5869553 h 6307982"/>
              <a:gd name="connsiteX14" fmla="*/ 12264257 w 12322347"/>
              <a:gd name="connsiteY14" fmla="*/ 5868507 h 6307982"/>
              <a:gd name="connsiteX15" fmla="*/ 12289901 w 12322347"/>
              <a:gd name="connsiteY15" fmla="*/ 2579572 h 6307982"/>
              <a:gd name="connsiteX16" fmla="*/ 12280552 w 12322347"/>
              <a:gd name="connsiteY16" fmla="*/ 123500 h 6307982"/>
              <a:gd name="connsiteX17" fmla="*/ 11824723 w 12322347"/>
              <a:gd name="connsiteY17" fmla="*/ 76222 h 6307982"/>
              <a:gd name="connsiteX18" fmla="*/ 10295765 w 12322347"/>
              <a:gd name="connsiteY18" fmla="*/ 69666 h 6307982"/>
              <a:gd name="connsiteX19" fmla="*/ 7778825 w 12322347"/>
              <a:gd name="connsiteY19" fmla="*/ 23097 h 6307982"/>
              <a:gd name="connsiteX20" fmla="*/ 2261685 w 12322347"/>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544802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356946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6204288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4412432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10739"/>
              <a:gd name="connsiteX1" fmla="*/ 870249 w 12376494"/>
              <a:gd name="connsiteY1" fmla="*/ 10760 h 6210739"/>
              <a:gd name="connsiteX2" fmla="*/ 90600 w 12376494"/>
              <a:gd name="connsiteY2" fmla="*/ 15958 h 6210739"/>
              <a:gd name="connsiteX3" fmla="*/ 90599 w 12376494"/>
              <a:gd name="connsiteY3" fmla="*/ 792072 h 6210739"/>
              <a:gd name="connsiteX4" fmla="*/ 71443 w 12376494"/>
              <a:gd name="connsiteY4" fmla="*/ 1316890 h 6210739"/>
              <a:gd name="connsiteX5" fmla="*/ 60826 w 12376494"/>
              <a:gd name="connsiteY5" fmla="*/ 4542095 h 6210739"/>
              <a:gd name="connsiteX6" fmla="*/ 144079 w 12376494"/>
              <a:gd name="connsiteY6" fmla="*/ 5888744 h 6210739"/>
              <a:gd name="connsiteX7" fmla="*/ 1811499 w 12376494"/>
              <a:gd name="connsiteY7" fmla="*/ 5860679 h 6210739"/>
              <a:gd name="connsiteX8" fmla="*/ 3569467 w 12376494"/>
              <a:gd name="connsiteY8" fmla="*/ 5871365 h 6210739"/>
              <a:gd name="connsiteX9" fmla="*/ 4053225 w 12376494"/>
              <a:gd name="connsiteY9" fmla="*/ 6210739 h 6210739"/>
              <a:gd name="connsiteX10" fmla="*/ 4412432 w 12376494"/>
              <a:gd name="connsiteY10" fmla="*/ 5855596 h 6210739"/>
              <a:gd name="connsiteX11" fmla="*/ 9331480 w 12376494"/>
              <a:gd name="connsiteY11" fmla="*/ 5858811 h 6210739"/>
              <a:gd name="connsiteX12" fmla="*/ 10240382 w 12376494"/>
              <a:gd name="connsiteY12" fmla="*/ 5861686 h 6210739"/>
              <a:gd name="connsiteX13" fmla="*/ 11160321 w 12376494"/>
              <a:gd name="connsiteY13" fmla="*/ 5869553 h 6210739"/>
              <a:gd name="connsiteX14" fmla="*/ 12318404 w 12376494"/>
              <a:gd name="connsiteY14" fmla="*/ 5868507 h 6210739"/>
              <a:gd name="connsiteX15" fmla="*/ 12344048 w 12376494"/>
              <a:gd name="connsiteY15" fmla="*/ 2579572 h 6210739"/>
              <a:gd name="connsiteX16" fmla="*/ 12334699 w 12376494"/>
              <a:gd name="connsiteY16" fmla="*/ 123500 h 6210739"/>
              <a:gd name="connsiteX17" fmla="*/ 11878870 w 12376494"/>
              <a:gd name="connsiteY17" fmla="*/ 76222 h 6210739"/>
              <a:gd name="connsiteX18" fmla="*/ 10349912 w 12376494"/>
              <a:gd name="connsiteY18" fmla="*/ 69666 h 6210739"/>
              <a:gd name="connsiteX19" fmla="*/ 7832972 w 12376494"/>
              <a:gd name="connsiteY19" fmla="*/ 23097 h 6210739"/>
              <a:gd name="connsiteX20" fmla="*/ 2315832 w 12376494"/>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3531834 w 12338861"/>
              <a:gd name="connsiteY8" fmla="*/ 5871365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2867119 w 12338861"/>
              <a:gd name="connsiteY8" fmla="*/ 5855158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4374799 w 12338861"/>
              <a:gd name="connsiteY10" fmla="*/ 5855596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1122688 w 12338861"/>
              <a:gd name="connsiteY12" fmla="*/ 5869553 h 6178324"/>
              <a:gd name="connsiteX13" fmla="*/ 12280771 w 12338861"/>
              <a:gd name="connsiteY13" fmla="*/ 5868507 h 6178324"/>
              <a:gd name="connsiteX14" fmla="*/ 12306415 w 12338861"/>
              <a:gd name="connsiteY14" fmla="*/ 2579572 h 6178324"/>
              <a:gd name="connsiteX15" fmla="*/ 12297066 w 12338861"/>
              <a:gd name="connsiteY15" fmla="*/ 123500 h 6178324"/>
              <a:gd name="connsiteX16" fmla="*/ 11841237 w 12338861"/>
              <a:gd name="connsiteY16" fmla="*/ 76222 h 6178324"/>
              <a:gd name="connsiteX17" fmla="*/ 10312279 w 12338861"/>
              <a:gd name="connsiteY17" fmla="*/ 69666 h 6178324"/>
              <a:gd name="connsiteX18" fmla="*/ 7795339 w 12338861"/>
              <a:gd name="connsiteY18" fmla="*/ 23097 h 6178324"/>
              <a:gd name="connsiteX19" fmla="*/ 2278199 w 12338861"/>
              <a:gd name="connsiteY19" fmla="*/ 0 h 6178324"/>
              <a:gd name="connsiteX0" fmla="*/ 2278199 w 12338861"/>
              <a:gd name="connsiteY0" fmla="*/ 0 h 6220585"/>
              <a:gd name="connsiteX1" fmla="*/ 832616 w 12338861"/>
              <a:gd name="connsiteY1" fmla="*/ 10760 h 6220585"/>
              <a:gd name="connsiteX2" fmla="*/ 52967 w 12338861"/>
              <a:gd name="connsiteY2" fmla="*/ 15958 h 6220585"/>
              <a:gd name="connsiteX3" fmla="*/ 52966 w 12338861"/>
              <a:gd name="connsiteY3" fmla="*/ 792072 h 6220585"/>
              <a:gd name="connsiteX4" fmla="*/ 33810 w 12338861"/>
              <a:gd name="connsiteY4" fmla="*/ 1316890 h 6220585"/>
              <a:gd name="connsiteX5" fmla="*/ 23193 w 12338861"/>
              <a:gd name="connsiteY5" fmla="*/ 4542095 h 6220585"/>
              <a:gd name="connsiteX6" fmla="*/ 106446 w 12338861"/>
              <a:gd name="connsiteY6" fmla="*/ 5888744 h 6220585"/>
              <a:gd name="connsiteX7" fmla="*/ 1253649 w 12338861"/>
              <a:gd name="connsiteY7" fmla="*/ 5860679 h 6220585"/>
              <a:gd name="connsiteX8" fmla="*/ 2867119 w 12338861"/>
              <a:gd name="connsiteY8" fmla="*/ 5855158 h 6220585"/>
              <a:gd name="connsiteX9" fmla="*/ 3350884 w 12338861"/>
              <a:gd name="connsiteY9" fmla="*/ 6220586 h 6220585"/>
              <a:gd name="connsiteX10" fmla="*/ 3594480 w 12338861"/>
              <a:gd name="connsiteY10" fmla="*/ 5823181 h 6220585"/>
              <a:gd name="connsiteX11" fmla="*/ 7964411 w 12338861"/>
              <a:gd name="connsiteY11" fmla="*/ 5858811 h 6220585"/>
              <a:gd name="connsiteX12" fmla="*/ 11122688 w 12338861"/>
              <a:gd name="connsiteY12" fmla="*/ 5869553 h 6220585"/>
              <a:gd name="connsiteX13" fmla="*/ 12280771 w 12338861"/>
              <a:gd name="connsiteY13" fmla="*/ 5868507 h 6220585"/>
              <a:gd name="connsiteX14" fmla="*/ 12306415 w 12338861"/>
              <a:gd name="connsiteY14" fmla="*/ 2579572 h 6220585"/>
              <a:gd name="connsiteX15" fmla="*/ 12297066 w 12338861"/>
              <a:gd name="connsiteY15" fmla="*/ 123500 h 6220585"/>
              <a:gd name="connsiteX16" fmla="*/ 11841237 w 12338861"/>
              <a:gd name="connsiteY16" fmla="*/ 76222 h 6220585"/>
              <a:gd name="connsiteX17" fmla="*/ 10312279 w 12338861"/>
              <a:gd name="connsiteY17" fmla="*/ 69666 h 6220585"/>
              <a:gd name="connsiteX18" fmla="*/ 7795339 w 12338861"/>
              <a:gd name="connsiteY18" fmla="*/ 23097 h 6220585"/>
              <a:gd name="connsiteX19" fmla="*/ 2278199 w 12338861"/>
              <a:gd name="connsiteY19" fmla="*/ 0 h 6220585"/>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306734 w 12367396"/>
              <a:gd name="connsiteY0" fmla="*/ 0 h 6220586"/>
              <a:gd name="connsiteX1" fmla="*/ 861151 w 12367396"/>
              <a:gd name="connsiteY1" fmla="*/ 10760 h 6220586"/>
              <a:gd name="connsiteX2" fmla="*/ 81502 w 12367396"/>
              <a:gd name="connsiteY2" fmla="*/ 15958 h 6220586"/>
              <a:gd name="connsiteX3" fmla="*/ 81501 w 12367396"/>
              <a:gd name="connsiteY3" fmla="*/ 792072 h 6220586"/>
              <a:gd name="connsiteX4" fmla="*/ 62345 w 12367396"/>
              <a:gd name="connsiteY4" fmla="*/ 1316890 h 6220586"/>
              <a:gd name="connsiteX5" fmla="*/ 51728 w 12367396"/>
              <a:gd name="connsiteY5" fmla="*/ 4542095 h 6220586"/>
              <a:gd name="connsiteX6" fmla="*/ 93112 w 12367396"/>
              <a:gd name="connsiteY6" fmla="*/ 5865265 h 6220586"/>
              <a:gd name="connsiteX7" fmla="*/ 1282184 w 12367396"/>
              <a:gd name="connsiteY7" fmla="*/ 5860679 h 6220586"/>
              <a:gd name="connsiteX8" fmla="*/ 2895654 w 12367396"/>
              <a:gd name="connsiteY8" fmla="*/ 5855158 h 6220586"/>
              <a:gd name="connsiteX9" fmla="*/ 3379419 w 12367396"/>
              <a:gd name="connsiteY9" fmla="*/ 6220586 h 6220586"/>
              <a:gd name="connsiteX10" fmla="*/ 3623015 w 12367396"/>
              <a:gd name="connsiteY10" fmla="*/ 5823181 h 6220586"/>
              <a:gd name="connsiteX11" fmla="*/ 7992946 w 12367396"/>
              <a:gd name="connsiteY11" fmla="*/ 5858811 h 6220586"/>
              <a:gd name="connsiteX12" fmla="*/ 11151223 w 12367396"/>
              <a:gd name="connsiteY12" fmla="*/ 5869553 h 6220586"/>
              <a:gd name="connsiteX13" fmla="*/ 12309306 w 12367396"/>
              <a:gd name="connsiteY13" fmla="*/ 5868507 h 6220586"/>
              <a:gd name="connsiteX14" fmla="*/ 12334950 w 12367396"/>
              <a:gd name="connsiteY14" fmla="*/ 2579572 h 6220586"/>
              <a:gd name="connsiteX15" fmla="*/ 12325601 w 12367396"/>
              <a:gd name="connsiteY15" fmla="*/ 123500 h 6220586"/>
              <a:gd name="connsiteX16" fmla="*/ 11869772 w 12367396"/>
              <a:gd name="connsiteY16" fmla="*/ 76222 h 6220586"/>
              <a:gd name="connsiteX17" fmla="*/ 10340814 w 12367396"/>
              <a:gd name="connsiteY17" fmla="*/ 69666 h 6220586"/>
              <a:gd name="connsiteX18" fmla="*/ 7823874 w 12367396"/>
              <a:gd name="connsiteY18" fmla="*/ 23097 h 6220586"/>
              <a:gd name="connsiteX19" fmla="*/ 2306734 w 12367396"/>
              <a:gd name="connsiteY19" fmla="*/ 0 h 6220586"/>
              <a:gd name="connsiteX0" fmla="*/ 2335523 w 12396185"/>
              <a:gd name="connsiteY0" fmla="*/ 0 h 6220586"/>
              <a:gd name="connsiteX1" fmla="*/ 889940 w 12396185"/>
              <a:gd name="connsiteY1" fmla="*/ 10760 h 6220586"/>
              <a:gd name="connsiteX2" fmla="*/ 110291 w 12396185"/>
              <a:gd name="connsiteY2" fmla="*/ 15958 h 6220586"/>
              <a:gd name="connsiteX3" fmla="*/ 110290 w 12396185"/>
              <a:gd name="connsiteY3" fmla="*/ 792072 h 6220586"/>
              <a:gd name="connsiteX4" fmla="*/ 91134 w 12396185"/>
              <a:gd name="connsiteY4" fmla="*/ 1316890 h 6220586"/>
              <a:gd name="connsiteX5" fmla="*/ 80517 w 12396185"/>
              <a:gd name="connsiteY5" fmla="*/ 4542095 h 6220586"/>
              <a:gd name="connsiteX6" fmla="*/ 121901 w 12396185"/>
              <a:gd name="connsiteY6" fmla="*/ 5865265 h 6220586"/>
              <a:gd name="connsiteX7" fmla="*/ 1310973 w 12396185"/>
              <a:gd name="connsiteY7" fmla="*/ 5860679 h 6220586"/>
              <a:gd name="connsiteX8" fmla="*/ 2924443 w 12396185"/>
              <a:gd name="connsiteY8" fmla="*/ 5855158 h 6220586"/>
              <a:gd name="connsiteX9" fmla="*/ 3408208 w 12396185"/>
              <a:gd name="connsiteY9" fmla="*/ 6220586 h 6220586"/>
              <a:gd name="connsiteX10" fmla="*/ 3651804 w 12396185"/>
              <a:gd name="connsiteY10" fmla="*/ 5823181 h 6220586"/>
              <a:gd name="connsiteX11" fmla="*/ 8021735 w 12396185"/>
              <a:gd name="connsiteY11" fmla="*/ 5858811 h 6220586"/>
              <a:gd name="connsiteX12" fmla="*/ 11180012 w 12396185"/>
              <a:gd name="connsiteY12" fmla="*/ 5869553 h 6220586"/>
              <a:gd name="connsiteX13" fmla="*/ 12338095 w 12396185"/>
              <a:gd name="connsiteY13" fmla="*/ 5868507 h 6220586"/>
              <a:gd name="connsiteX14" fmla="*/ 12363739 w 12396185"/>
              <a:gd name="connsiteY14" fmla="*/ 2579572 h 6220586"/>
              <a:gd name="connsiteX15" fmla="*/ 12354390 w 12396185"/>
              <a:gd name="connsiteY15" fmla="*/ 123500 h 6220586"/>
              <a:gd name="connsiteX16" fmla="*/ 11898561 w 12396185"/>
              <a:gd name="connsiteY16" fmla="*/ 76222 h 6220586"/>
              <a:gd name="connsiteX17" fmla="*/ 10369603 w 12396185"/>
              <a:gd name="connsiteY17" fmla="*/ 69666 h 6220586"/>
              <a:gd name="connsiteX18" fmla="*/ 7852663 w 12396185"/>
              <a:gd name="connsiteY18" fmla="*/ 23097 h 6220586"/>
              <a:gd name="connsiteX19" fmla="*/ 2335523 w 12396185"/>
              <a:gd name="connsiteY19" fmla="*/ 0 h 6220586"/>
              <a:gd name="connsiteX0" fmla="*/ 2261687 w 12322349"/>
              <a:gd name="connsiteY0" fmla="*/ 0 h 6220586"/>
              <a:gd name="connsiteX1" fmla="*/ 816104 w 12322349"/>
              <a:gd name="connsiteY1" fmla="*/ 10760 h 6220586"/>
              <a:gd name="connsiteX2" fmla="*/ 36455 w 12322349"/>
              <a:gd name="connsiteY2" fmla="*/ 15958 h 6220586"/>
              <a:gd name="connsiteX3" fmla="*/ 36454 w 12322349"/>
              <a:gd name="connsiteY3" fmla="*/ 792072 h 6220586"/>
              <a:gd name="connsiteX4" fmla="*/ 17298 w 12322349"/>
              <a:gd name="connsiteY4" fmla="*/ 1316890 h 6220586"/>
              <a:gd name="connsiteX5" fmla="*/ 6681 w 12322349"/>
              <a:gd name="connsiteY5" fmla="*/ 4542095 h 6220586"/>
              <a:gd name="connsiteX6" fmla="*/ 48065 w 12322349"/>
              <a:gd name="connsiteY6" fmla="*/ 5865265 h 6220586"/>
              <a:gd name="connsiteX7" fmla="*/ 1237137 w 12322349"/>
              <a:gd name="connsiteY7" fmla="*/ 5860679 h 6220586"/>
              <a:gd name="connsiteX8" fmla="*/ 2850607 w 12322349"/>
              <a:gd name="connsiteY8" fmla="*/ 5855158 h 6220586"/>
              <a:gd name="connsiteX9" fmla="*/ 3334372 w 12322349"/>
              <a:gd name="connsiteY9" fmla="*/ 6220586 h 6220586"/>
              <a:gd name="connsiteX10" fmla="*/ 3577968 w 12322349"/>
              <a:gd name="connsiteY10" fmla="*/ 5823181 h 6220586"/>
              <a:gd name="connsiteX11" fmla="*/ 7947899 w 12322349"/>
              <a:gd name="connsiteY11" fmla="*/ 5858811 h 6220586"/>
              <a:gd name="connsiteX12" fmla="*/ 11106176 w 12322349"/>
              <a:gd name="connsiteY12" fmla="*/ 5869553 h 6220586"/>
              <a:gd name="connsiteX13" fmla="*/ 12264259 w 12322349"/>
              <a:gd name="connsiteY13" fmla="*/ 5868507 h 6220586"/>
              <a:gd name="connsiteX14" fmla="*/ 12289903 w 12322349"/>
              <a:gd name="connsiteY14" fmla="*/ 2579572 h 6220586"/>
              <a:gd name="connsiteX15" fmla="*/ 12280554 w 12322349"/>
              <a:gd name="connsiteY15" fmla="*/ 123500 h 6220586"/>
              <a:gd name="connsiteX16" fmla="*/ 11824725 w 12322349"/>
              <a:gd name="connsiteY16" fmla="*/ 76222 h 6220586"/>
              <a:gd name="connsiteX17" fmla="*/ 10295767 w 12322349"/>
              <a:gd name="connsiteY17" fmla="*/ 69666 h 6220586"/>
              <a:gd name="connsiteX18" fmla="*/ 7778827 w 12322349"/>
              <a:gd name="connsiteY18" fmla="*/ 23097 h 6220586"/>
              <a:gd name="connsiteX19" fmla="*/ 2261687 w 12322349"/>
              <a:gd name="connsiteY19" fmla="*/ 0 h 6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349" h="6220586">
                <a:moveTo>
                  <a:pt x="2261687" y="0"/>
                </a:moveTo>
                <a:lnTo>
                  <a:pt x="816104" y="10760"/>
                </a:lnTo>
                <a:lnTo>
                  <a:pt x="36455" y="15958"/>
                </a:lnTo>
                <a:cubicBezTo>
                  <a:pt x="36455" y="288746"/>
                  <a:pt x="36454" y="519284"/>
                  <a:pt x="36454" y="792072"/>
                </a:cubicBezTo>
                <a:cubicBezTo>
                  <a:pt x="37986" y="902748"/>
                  <a:pt x="15766" y="1206214"/>
                  <a:pt x="17298" y="1316890"/>
                </a:cubicBezTo>
                <a:cubicBezTo>
                  <a:pt x="32127" y="1752674"/>
                  <a:pt x="-17299" y="3705146"/>
                  <a:pt x="6681" y="4542095"/>
                </a:cubicBezTo>
                <a:cubicBezTo>
                  <a:pt x="46572" y="5225386"/>
                  <a:pt x="-29251" y="5700107"/>
                  <a:pt x="48065" y="5865265"/>
                </a:cubicBezTo>
                <a:cubicBezTo>
                  <a:pt x="69776" y="5911642"/>
                  <a:pt x="423318" y="5861060"/>
                  <a:pt x="1237137" y="5860679"/>
                </a:cubicBezTo>
                <a:lnTo>
                  <a:pt x="2850607" y="5855158"/>
                </a:lnTo>
                <a:cubicBezTo>
                  <a:pt x="3045452" y="5967588"/>
                  <a:pt x="3144017" y="6088833"/>
                  <a:pt x="3334372" y="6220586"/>
                </a:cubicBezTo>
                <a:cubicBezTo>
                  <a:pt x="3410921" y="6144477"/>
                  <a:pt x="3476952" y="5963812"/>
                  <a:pt x="3577968" y="5823181"/>
                </a:cubicBezTo>
                <a:cubicBezTo>
                  <a:pt x="3664957" y="5820441"/>
                  <a:pt x="7586687" y="5865726"/>
                  <a:pt x="7947899" y="5858811"/>
                </a:cubicBezTo>
                <a:lnTo>
                  <a:pt x="11106176" y="5869553"/>
                </a:lnTo>
                <a:cubicBezTo>
                  <a:pt x="11463839" y="5859889"/>
                  <a:pt x="12237328" y="5912260"/>
                  <a:pt x="12264259" y="5868507"/>
                </a:cubicBezTo>
                <a:cubicBezTo>
                  <a:pt x="12302702" y="5662987"/>
                  <a:pt x="12276559" y="4364873"/>
                  <a:pt x="12289903" y="2579572"/>
                </a:cubicBezTo>
                <a:cubicBezTo>
                  <a:pt x="12338264" y="1498304"/>
                  <a:pt x="12330434" y="544926"/>
                  <a:pt x="12280554" y="123500"/>
                </a:cubicBezTo>
                <a:cubicBezTo>
                  <a:pt x="12274273" y="70433"/>
                  <a:pt x="12155523" y="85194"/>
                  <a:pt x="11824725" y="76222"/>
                </a:cubicBezTo>
                <a:cubicBezTo>
                  <a:pt x="11493927" y="67250"/>
                  <a:pt x="10495819" y="85585"/>
                  <a:pt x="10295767" y="69666"/>
                </a:cubicBezTo>
                <a:lnTo>
                  <a:pt x="7778827" y="23097"/>
                </a:lnTo>
                <a:lnTo>
                  <a:pt x="2261687" y="0"/>
                </a:lnTo>
                <a:close/>
              </a:path>
            </a:pathLst>
          </a:custGeom>
          <a:solidFill>
            <a:schemeClr val="bg1"/>
          </a:solidFill>
          <a:ln w="19050" cap="flat">
            <a:noFill/>
            <a:prstDash val="solid"/>
            <a:miter/>
          </a:ln>
        </p:spPr>
        <p:txBody>
          <a:bodyPr wrap="square" rtlCol="0" anchor="ctr">
            <a:noAutofit/>
          </a:bodyPr>
          <a:lstStyle/>
          <a:p>
            <a:endParaRPr lang="en-US" sz="1801"/>
          </a:p>
        </p:txBody>
      </p:sp>
      <p:sp>
        <p:nvSpPr>
          <p:cNvPr id="25622" name="Freeform: Shape 25610">
            <a:extLst>
              <a:ext uri="{FF2B5EF4-FFF2-40B4-BE49-F238E27FC236}">
                <a16:creationId xmlns:a16="http://schemas.microsoft.com/office/drawing/2014/main" id="{8937C130-01E6-4BEB-89A6-F15DD7EE9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958" y="751141"/>
            <a:ext cx="5574757" cy="385851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4422579 w 12322347"/>
              <a:gd name="connsiteY8" fmla="*/ 5855502 h 6307982"/>
              <a:gd name="connsiteX9" fmla="*/ 5393880 w 12322347"/>
              <a:gd name="connsiteY9" fmla="*/ 5871365 h 6307982"/>
              <a:gd name="connsiteX10" fmla="*/ 5906539 w 12322347"/>
              <a:gd name="connsiteY10" fmla="*/ 6307982 h 6307982"/>
              <a:gd name="connsiteX11" fmla="*/ 6150141 w 12322347"/>
              <a:gd name="connsiteY11" fmla="*/ 5855596 h 6307982"/>
              <a:gd name="connsiteX12" fmla="*/ 9277333 w 12322347"/>
              <a:gd name="connsiteY12" fmla="*/ 5858811 h 6307982"/>
              <a:gd name="connsiteX13" fmla="*/ 10186235 w 12322347"/>
              <a:gd name="connsiteY13" fmla="*/ 5861686 h 6307982"/>
              <a:gd name="connsiteX14" fmla="*/ 11106174 w 12322347"/>
              <a:gd name="connsiteY14" fmla="*/ 5869553 h 6307982"/>
              <a:gd name="connsiteX15" fmla="*/ 12264257 w 12322347"/>
              <a:gd name="connsiteY15" fmla="*/ 5868507 h 6307982"/>
              <a:gd name="connsiteX16" fmla="*/ 12289901 w 12322347"/>
              <a:gd name="connsiteY16" fmla="*/ 2579572 h 6307982"/>
              <a:gd name="connsiteX17" fmla="*/ 12280552 w 12322347"/>
              <a:gd name="connsiteY17" fmla="*/ 123500 h 6307982"/>
              <a:gd name="connsiteX18" fmla="*/ 11824723 w 12322347"/>
              <a:gd name="connsiteY18" fmla="*/ 76222 h 6307982"/>
              <a:gd name="connsiteX19" fmla="*/ 10295765 w 12322347"/>
              <a:gd name="connsiteY19" fmla="*/ 69666 h 6307982"/>
              <a:gd name="connsiteX20" fmla="*/ 7778825 w 12322347"/>
              <a:gd name="connsiteY20" fmla="*/ 23097 h 6307982"/>
              <a:gd name="connsiteX21" fmla="*/ 2261685 w 12322347"/>
              <a:gd name="connsiteY21" fmla="*/ 0 h 6307982"/>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5393880 w 12322347"/>
              <a:gd name="connsiteY8" fmla="*/ 5871365 h 6307982"/>
              <a:gd name="connsiteX9" fmla="*/ 5906539 w 12322347"/>
              <a:gd name="connsiteY9" fmla="*/ 6307982 h 6307982"/>
              <a:gd name="connsiteX10" fmla="*/ 6150141 w 12322347"/>
              <a:gd name="connsiteY10" fmla="*/ 5855596 h 6307982"/>
              <a:gd name="connsiteX11" fmla="*/ 9277333 w 12322347"/>
              <a:gd name="connsiteY11" fmla="*/ 5858811 h 6307982"/>
              <a:gd name="connsiteX12" fmla="*/ 10186235 w 12322347"/>
              <a:gd name="connsiteY12" fmla="*/ 5861686 h 6307982"/>
              <a:gd name="connsiteX13" fmla="*/ 11106174 w 12322347"/>
              <a:gd name="connsiteY13" fmla="*/ 5869553 h 6307982"/>
              <a:gd name="connsiteX14" fmla="*/ 12264257 w 12322347"/>
              <a:gd name="connsiteY14" fmla="*/ 5868507 h 6307982"/>
              <a:gd name="connsiteX15" fmla="*/ 12289901 w 12322347"/>
              <a:gd name="connsiteY15" fmla="*/ 2579572 h 6307982"/>
              <a:gd name="connsiteX16" fmla="*/ 12280552 w 12322347"/>
              <a:gd name="connsiteY16" fmla="*/ 123500 h 6307982"/>
              <a:gd name="connsiteX17" fmla="*/ 11824723 w 12322347"/>
              <a:gd name="connsiteY17" fmla="*/ 76222 h 6307982"/>
              <a:gd name="connsiteX18" fmla="*/ 10295765 w 12322347"/>
              <a:gd name="connsiteY18" fmla="*/ 69666 h 6307982"/>
              <a:gd name="connsiteX19" fmla="*/ 7778825 w 12322347"/>
              <a:gd name="connsiteY19" fmla="*/ 23097 h 6307982"/>
              <a:gd name="connsiteX20" fmla="*/ 2261685 w 12322347"/>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544802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356946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6204288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4412432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10739"/>
              <a:gd name="connsiteX1" fmla="*/ 870249 w 12376494"/>
              <a:gd name="connsiteY1" fmla="*/ 10760 h 6210739"/>
              <a:gd name="connsiteX2" fmla="*/ 90600 w 12376494"/>
              <a:gd name="connsiteY2" fmla="*/ 15958 h 6210739"/>
              <a:gd name="connsiteX3" fmla="*/ 90599 w 12376494"/>
              <a:gd name="connsiteY3" fmla="*/ 792072 h 6210739"/>
              <a:gd name="connsiteX4" fmla="*/ 71443 w 12376494"/>
              <a:gd name="connsiteY4" fmla="*/ 1316890 h 6210739"/>
              <a:gd name="connsiteX5" fmla="*/ 60826 w 12376494"/>
              <a:gd name="connsiteY5" fmla="*/ 4542095 h 6210739"/>
              <a:gd name="connsiteX6" fmla="*/ 144079 w 12376494"/>
              <a:gd name="connsiteY6" fmla="*/ 5888744 h 6210739"/>
              <a:gd name="connsiteX7" fmla="*/ 1811499 w 12376494"/>
              <a:gd name="connsiteY7" fmla="*/ 5860679 h 6210739"/>
              <a:gd name="connsiteX8" fmla="*/ 3569467 w 12376494"/>
              <a:gd name="connsiteY8" fmla="*/ 5871365 h 6210739"/>
              <a:gd name="connsiteX9" fmla="*/ 4053225 w 12376494"/>
              <a:gd name="connsiteY9" fmla="*/ 6210739 h 6210739"/>
              <a:gd name="connsiteX10" fmla="*/ 4412432 w 12376494"/>
              <a:gd name="connsiteY10" fmla="*/ 5855596 h 6210739"/>
              <a:gd name="connsiteX11" fmla="*/ 9331480 w 12376494"/>
              <a:gd name="connsiteY11" fmla="*/ 5858811 h 6210739"/>
              <a:gd name="connsiteX12" fmla="*/ 10240382 w 12376494"/>
              <a:gd name="connsiteY12" fmla="*/ 5861686 h 6210739"/>
              <a:gd name="connsiteX13" fmla="*/ 11160321 w 12376494"/>
              <a:gd name="connsiteY13" fmla="*/ 5869553 h 6210739"/>
              <a:gd name="connsiteX14" fmla="*/ 12318404 w 12376494"/>
              <a:gd name="connsiteY14" fmla="*/ 5868507 h 6210739"/>
              <a:gd name="connsiteX15" fmla="*/ 12344048 w 12376494"/>
              <a:gd name="connsiteY15" fmla="*/ 2579572 h 6210739"/>
              <a:gd name="connsiteX16" fmla="*/ 12334699 w 12376494"/>
              <a:gd name="connsiteY16" fmla="*/ 123500 h 6210739"/>
              <a:gd name="connsiteX17" fmla="*/ 11878870 w 12376494"/>
              <a:gd name="connsiteY17" fmla="*/ 76222 h 6210739"/>
              <a:gd name="connsiteX18" fmla="*/ 10349912 w 12376494"/>
              <a:gd name="connsiteY18" fmla="*/ 69666 h 6210739"/>
              <a:gd name="connsiteX19" fmla="*/ 7832972 w 12376494"/>
              <a:gd name="connsiteY19" fmla="*/ 23097 h 6210739"/>
              <a:gd name="connsiteX20" fmla="*/ 2315832 w 12376494"/>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3531834 w 12338861"/>
              <a:gd name="connsiteY8" fmla="*/ 5871365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2867119 w 12338861"/>
              <a:gd name="connsiteY8" fmla="*/ 5855158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4374799 w 12338861"/>
              <a:gd name="connsiteY10" fmla="*/ 5855596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1122688 w 12338861"/>
              <a:gd name="connsiteY12" fmla="*/ 5869553 h 6178324"/>
              <a:gd name="connsiteX13" fmla="*/ 12280771 w 12338861"/>
              <a:gd name="connsiteY13" fmla="*/ 5868507 h 6178324"/>
              <a:gd name="connsiteX14" fmla="*/ 12306415 w 12338861"/>
              <a:gd name="connsiteY14" fmla="*/ 2579572 h 6178324"/>
              <a:gd name="connsiteX15" fmla="*/ 12297066 w 12338861"/>
              <a:gd name="connsiteY15" fmla="*/ 123500 h 6178324"/>
              <a:gd name="connsiteX16" fmla="*/ 11841237 w 12338861"/>
              <a:gd name="connsiteY16" fmla="*/ 76222 h 6178324"/>
              <a:gd name="connsiteX17" fmla="*/ 10312279 w 12338861"/>
              <a:gd name="connsiteY17" fmla="*/ 69666 h 6178324"/>
              <a:gd name="connsiteX18" fmla="*/ 7795339 w 12338861"/>
              <a:gd name="connsiteY18" fmla="*/ 23097 h 6178324"/>
              <a:gd name="connsiteX19" fmla="*/ 2278199 w 12338861"/>
              <a:gd name="connsiteY19" fmla="*/ 0 h 6178324"/>
              <a:gd name="connsiteX0" fmla="*/ 2278199 w 12338861"/>
              <a:gd name="connsiteY0" fmla="*/ 0 h 6220585"/>
              <a:gd name="connsiteX1" fmla="*/ 832616 w 12338861"/>
              <a:gd name="connsiteY1" fmla="*/ 10760 h 6220585"/>
              <a:gd name="connsiteX2" fmla="*/ 52967 w 12338861"/>
              <a:gd name="connsiteY2" fmla="*/ 15958 h 6220585"/>
              <a:gd name="connsiteX3" fmla="*/ 52966 w 12338861"/>
              <a:gd name="connsiteY3" fmla="*/ 792072 h 6220585"/>
              <a:gd name="connsiteX4" fmla="*/ 33810 w 12338861"/>
              <a:gd name="connsiteY4" fmla="*/ 1316890 h 6220585"/>
              <a:gd name="connsiteX5" fmla="*/ 23193 w 12338861"/>
              <a:gd name="connsiteY5" fmla="*/ 4542095 h 6220585"/>
              <a:gd name="connsiteX6" fmla="*/ 106446 w 12338861"/>
              <a:gd name="connsiteY6" fmla="*/ 5888744 h 6220585"/>
              <a:gd name="connsiteX7" fmla="*/ 1253649 w 12338861"/>
              <a:gd name="connsiteY7" fmla="*/ 5860679 h 6220585"/>
              <a:gd name="connsiteX8" fmla="*/ 2867119 w 12338861"/>
              <a:gd name="connsiteY8" fmla="*/ 5855158 h 6220585"/>
              <a:gd name="connsiteX9" fmla="*/ 3350884 w 12338861"/>
              <a:gd name="connsiteY9" fmla="*/ 6220586 h 6220585"/>
              <a:gd name="connsiteX10" fmla="*/ 3594480 w 12338861"/>
              <a:gd name="connsiteY10" fmla="*/ 5823181 h 6220585"/>
              <a:gd name="connsiteX11" fmla="*/ 7964411 w 12338861"/>
              <a:gd name="connsiteY11" fmla="*/ 5858811 h 6220585"/>
              <a:gd name="connsiteX12" fmla="*/ 11122688 w 12338861"/>
              <a:gd name="connsiteY12" fmla="*/ 5869553 h 6220585"/>
              <a:gd name="connsiteX13" fmla="*/ 12280771 w 12338861"/>
              <a:gd name="connsiteY13" fmla="*/ 5868507 h 6220585"/>
              <a:gd name="connsiteX14" fmla="*/ 12306415 w 12338861"/>
              <a:gd name="connsiteY14" fmla="*/ 2579572 h 6220585"/>
              <a:gd name="connsiteX15" fmla="*/ 12297066 w 12338861"/>
              <a:gd name="connsiteY15" fmla="*/ 123500 h 6220585"/>
              <a:gd name="connsiteX16" fmla="*/ 11841237 w 12338861"/>
              <a:gd name="connsiteY16" fmla="*/ 76222 h 6220585"/>
              <a:gd name="connsiteX17" fmla="*/ 10312279 w 12338861"/>
              <a:gd name="connsiteY17" fmla="*/ 69666 h 6220585"/>
              <a:gd name="connsiteX18" fmla="*/ 7795339 w 12338861"/>
              <a:gd name="connsiteY18" fmla="*/ 23097 h 6220585"/>
              <a:gd name="connsiteX19" fmla="*/ 2278199 w 12338861"/>
              <a:gd name="connsiteY19" fmla="*/ 0 h 6220585"/>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306734 w 12367396"/>
              <a:gd name="connsiteY0" fmla="*/ 0 h 6220586"/>
              <a:gd name="connsiteX1" fmla="*/ 861151 w 12367396"/>
              <a:gd name="connsiteY1" fmla="*/ 10760 h 6220586"/>
              <a:gd name="connsiteX2" fmla="*/ 81502 w 12367396"/>
              <a:gd name="connsiteY2" fmla="*/ 15958 h 6220586"/>
              <a:gd name="connsiteX3" fmla="*/ 81501 w 12367396"/>
              <a:gd name="connsiteY3" fmla="*/ 792072 h 6220586"/>
              <a:gd name="connsiteX4" fmla="*/ 62345 w 12367396"/>
              <a:gd name="connsiteY4" fmla="*/ 1316890 h 6220586"/>
              <a:gd name="connsiteX5" fmla="*/ 51728 w 12367396"/>
              <a:gd name="connsiteY5" fmla="*/ 4542095 h 6220586"/>
              <a:gd name="connsiteX6" fmla="*/ 93112 w 12367396"/>
              <a:gd name="connsiteY6" fmla="*/ 5865265 h 6220586"/>
              <a:gd name="connsiteX7" fmla="*/ 1282184 w 12367396"/>
              <a:gd name="connsiteY7" fmla="*/ 5860679 h 6220586"/>
              <a:gd name="connsiteX8" fmla="*/ 2895654 w 12367396"/>
              <a:gd name="connsiteY8" fmla="*/ 5855158 h 6220586"/>
              <a:gd name="connsiteX9" fmla="*/ 3379419 w 12367396"/>
              <a:gd name="connsiteY9" fmla="*/ 6220586 h 6220586"/>
              <a:gd name="connsiteX10" fmla="*/ 3623015 w 12367396"/>
              <a:gd name="connsiteY10" fmla="*/ 5823181 h 6220586"/>
              <a:gd name="connsiteX11" fmla="*/ 7992946 w 12367396"/>
              <a:gd name="connsiteY11" fmla="*/ 5858811 h 6220586"/>
              <a:gd name="connsiteX12" fmla="*/ 11151223 w 12367396"/>
              <a:gd name="connsiteY12" fmla="*/ 5869553 h 6220586"/>
              <a:gd name="connsiteX13" fmla="*/ 12309306 w 12367396"/>
              <a:gd name="connsiteY13" fmla="*/ 5868507 h 6220586"/>
              <a:gd name="connsiteX14" fmla="*/ 12334950 w 12367396"/>
              <a:gd name="connsiteY14" fmla="*/ 2579572 h 6220586"/>
              <a:gd name="connsiteX15" fmla="*/ 12325601 w 12367396"/>
              <a:gd name="connsiteY15" fmla="*/ 123500 h 6220586"/>
              <a:gd name="connsiteX16" fmla="*/ 11869772 w 12367396"/>
              <a:gd name="connsiteY16" fmla="*/ 76222 h 6220586"/>
              <a:gd name="connsiteX17" fmla="*/ 10340814 w 12367396"/>
              <a:gd name="connsiteY17" fmla="*/ 69666 h 6220586"/>
              <a:gd name="connsiteX18" fmla="*/ 7823874 w 12367396"/>
              <a:gd name="connsiteY18" fmla="*/ 23097 h 6220586"/>
              <a:gd name="connsiteX19" fmla="*/ 2306734 w 12367396"/>
              <a:gd name="connsiteY19" fmla="*/ 0 h 6220586"/>
              <a:gd name="connsiteX0" fmla="*/ 2335523 w 12396185"/>
              <a:gd name="connsiteY0" fmla="*/ 0 h 6220586"/>
              <a:gd name="connsiteX1" fmla="*/ 889940 w 12396185"/>
              <a:gd name="connsiteY1" fmla="*/ 10760 h 6220586"/>
              <a:gd name="connsiteX2" fmla="*/ 110291 w 12396185"/>
              <a:gd name="connsiteY2" fmla="*/ 15958 h 6220586"/>
              <a:gd name="connsiteX3" fmla="*/ 110290 w 12396185"/>
              <a:gd name="connsiteY3" fmla="*/ 792072 h 6220586"/>
              <a:gd name="connsiteX4" fmla="*/ 91134 w 12396185"/>
              <a:gd name="connsiteY4" fmla="*/ 1316890 h 6220586"/>
              <a:gd name="connsiteX5" fmla="*/ 80517 w 12396185"/>
              <a:gd name="connsiteY5" fmla="*/ 4542095 h 6220586"/>
              <a:gd name="connsiteX6" fmla="*/ 121901 w 12396185"/>
              <a:gd name="connsiteY6" fmla="*/ 5865265 h 6220586"/>
              <a:gd name="connsiteX7" fmla="*/ 1310973 w 12396185"/>
              <a:gd name="connsiteY7" fmla="*/ 5860679 h 6220586"/>
              <a:gd name="connsiteX8" fmla="*/ 2924443 w 12396185"/>
              <a:gd name="connsiteY8" fmla="*/ 5855158 h 6220586"/>
              <a:gd name="connsiteX9" fmla="*/ 3408208 w 12396185"/>
              <a:gd name="connsiteY9" fmla="*/ 6220586 h 6220586"/>
              <a:gd name="connsiteX10" fmla="*/ 3651804 w 12396185"/>
              <a:gd name="connsiteY10" fmla="*/ 5823181 h 6220586"/>
              <a:gd name="connsiteX11" fmla="*/ 8021735 w 12396185"/>
              <a:gd name="connsiteY11" fmla="*/ 5858811 h 6220586"/>
              <a:gd name="connsiteX12" fmla="*/ 11180012 w 12396185"/>
              <a:gd name="connsiteY12" fmla="*/ 5869553 h 6220586"/>
              <a:gd name="connsiteX13" fmla="*/ 12338095 w 12396185"/>
              <a:gd name="connsiteY13" fmla="*/ 5868507 h 6220586"/>
              <a:gd name="connsiteX14" fmla="*/ 12363739 w 12396185"/>
              <a:gd name="connsiteY14" fmla="*/ 2579572 h 6220586"/>
              <a:gd name="connsiteX15" fmla="*/ 12354390 w 12396185"/>
              <a:gd name="connsiteY15" fmla="*/ 123500 h 6220586"/>
              <a:gd name="connsiteX16" fmla="*/ 11898561 w 12396185"/>
              <a:gd name="connsiteY16" fmla="*/ 76222 h 6220586"/>
              <a:gd name="connsiteX17" fmla="*/ 10369603 w 12396185"/>
              <a:gd name="connsiteY17" fmla="*/ 69666 h 6220586"/>
              <a:gd name="connsiteX18" fmla="*/ 7852663 w 12396185"/>
              <a:gd name="connsiteY18" fmla="*/ 23097 h 6220586"/>
              <a:gd name="connsiteX19" fmla="*/ 2335523 w 12396185"/>
              <a:gd name="connsiteY19" fmla="*/ 0 h 6220586"/>
              <a:gd name="connsiteX0" fmla="*/ 2261687 w 12322349"/>
              <a:gd name="connsiteY0" fmla="*/ 0 h 6220586"/>
              <a:gd name="connsiteX1" fmla="*/ 816104 w 12322349"/>
              <a:gd name="connsiteY1" fmla="*/ 10760 h 6220586"/>
              <a:gd name="connsiteX2" fmla="*/ 36455 w 12322349"/>
              <a:gd name="connsiteY2" fmla="*/ 15958 h 6220586"/>
              <a:gd name="connsiteX3" fmla="*/ 36454 w 12322349"/>
              <a:gd name="connsiteY3" fmla="*/ 792072 h 6220586"/>
              <a:gd name="connsiteX4" fmla="*/ 17298 w 12322349"/>
              <a:gd name="connsiteY4" fmla="*/ 1316890 h 6220586"/>
              <a:gd name="connsiteX5" fmla="*/ 6681 w 12322349"/>
              <a:gd name="connsiteY5" fmla="*/ 4542095 h 6220586"/>
              <a:gd name="connsiteX6" fmla="*/ 48065 w 12322349"/>
              <a:gd name="connsiteY6" fmla="*/ 5865265 h 6220586"/>
              <a:gd name="connsiteX7" fmla="*/ 1237137 w 12322349"/>
              <a:gd name="connsiteY7" fmla="*/ 5860679 h 6220586"/>
              <a:gd name="connsiteX8" fmla="*/ 2850607 w 12322349"/>
              <a:gd name="connsiteY8" fmla="*/ 5855158 h 6220586"/>
              <a:gd name="connsiteX9" fmla="*/ 3334372 w 12322349"/>
              <a:gd name="connsiteY9" fmla="*/ 6220586 h 6220586"/>
              <a:gd name="connsiteX10" fmla="*/ 3577968 w 12322349"/>
              <a:gd name="connsiteY10" fmla="*/ 5823181 h 6220586"/>
              <a:gd name="connsiteX11" fmla="*/ 7947899 w 12322349"/>
              <a:gd name="connsiteY11" fmla="*/ 5858811 h 6220586"/>
              <a:gd name="connsiteX12" fmla="*/ 11106176 w 12322349"/>
              <a:gd name="connsiteY12" fmla="*/ 5869553 h 6220586"/>
              <a:gd name="connsiteX13" fmla="*/ 12264259 w 12322349"/>
              <a:gd name="connsiteY13" fmla="*/ 5868507 h 6220586"/>
              <a:gd name="connsiteX14" fmla="*/ 12289903 w 12322349"/>
              <a:gd name="connsiteY14" fmla="*/ 2579572 h 6220586"/>
              <a:gd name="connsiteX15" fmla="*/ 12280554 w 12322349"/>
              <a:gd name="connsiteY15" fmla="*/ 123500 h 6220586"/>
              <a:gd name="connsiteX16" fmla="*/ 11824725 w 12322349"/>
              <a:gd name="connsiteY16" fmla="*/ 76222 h 6220586"/>
              <a:gd name="connsiteX17" fmla="*/ 10295767 w 12322349"/>
              <a:gd name="connsiteY17" fmla="*/ 69666 h 6220586"/>
              <a:gd name="connsiteX18" fmla="*/ 7778827 w 12322349"/>
              <a:gd name="connsiteY18" fmla="*/ 23097 h 6220586"/>
              <a:gd name="connsiteX19" fmla="*/ 2261687 w 12322349"/>
              <a:gd name="connsiteY19" fmla="*/ 0 h 6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349" h="6220586">
                <a:moveTo>
                  <a:pt x="2261687" y="0"/>
                </a:moveTo>
                <a:lnTo>
                  <a:pt x="816104" y="10760"/>
                </a:lnTo>
                <a:lnTo>
                  <a:pt x="36455" y="15958"/>
                </a:lnTo>
                <a:cubicBezTo>
                  <a:pt x="36455" y="288746"/>
                  <a:pt x="36454" y="519284"/>
                  <a:pt x="36454" y="792072"/>
                </a:cubicBezTo>
                <a:cubicBezTo>
                  <a:pt x="37986" y="902748"/>
                  <a:pt x="15766" y="1206214"/>
                  <a:pt x="17298" y="1316890"/>
                </a:cubicBezTo>
                <a:cubicBezTo>
                  <a:pt x="32127" y="1752674"/>
                  <a:pt x="-17299" y="3705146"/>
                  <a:pt x="6681" y="4542095"/>
                </a:cubicBezTo>
                <a:cubicBezTo>
                  <a:pt x="46572" y="5225386"/>
                  <a:pt x="-29251" y="5700107"/>
                  <a:pt x="48065" y="5865265"/>
                </a:cubicBezTo>
                <a:cubicBezTo>
                  <a:pt x="69776" y="5911642"/>
                  <a:pt x="423318" y="5861060"/>
                  <a:pt x="1237137" y="5860679"/>
                </a:cubicBezTo>
                <a:lnTo>
                  <a:pt x="2850607" y="5855158"/>
                </a:lnTo>
                <a:cubicBezTo>
                  <a:pt x="3045452" y="5967588"/>
                  <a:pt x="3144017" y="6088833"/>
                  <a:pt x="3334372" y="6220586"/>
                </a:cubicBezTo>
                <a:cubicBezTo>
                  <a:pt x="3410921" y="6144477"/>
                  <a:pt x="3476952" y="5963812"/>
                  <a:pt x="3577968" y="5823181"/>
                </a:cubicBezTo>
                <a:cubicBezTo>
                  <a:pt x="3664957" y="5820441"/>
                  <a:pt x="7586687" y="5865726"/>
                  <a:pt x="7947899" y="5858811"/>
                </a:cubicBezTo>
                <a:lnTo>
                  <a:pt x="11106176" y="5869553"/>
                </a:lnTo>
                <a:cubicBezTo>
                  <a:pt x="11463839" y="5859889"/>
                  <a:pt x="12237328" y="5912260"/>
                  <a:pt x="12264259" y="5868507"/>
                </a:cubicBezTo>
                <a:cubicBezTo>
                  <a:pt x="12302702" y="5662987"/>
                  <a:pt x="12276559" y="4364873"/>
                  <a:pt x="12289903" y="2579572"/>
                </a:cubicBezTo>
                <a:cubicBezTo>
                  <a:pt x="12338264" y="1498304"/>
                  <a:pt x="12330434" y="544926"/>
                  <a:pt x="12280554" y="123500"/>
                </a:cubicBezTo>
                <a:cubicBezTo>
                  <a:pt x="12274273" y="70433"/>
                  <a:pt x="12155523" y="85194"/>
                  <a:pt x="11824725" y="76222"/>
                </a:cubicBezTo>
                <a:cubicBezTo>
                  <a:pt x="11493927" y="67250"/>
                  <a:pt x="10495819" y="85585"/>
                  <a:pt x="10295767" y="69666"/>
                </a:cubicBezTo>
                <a:lnTo>
                  <a:pt x="7778827" y="23097"/>
                </a:lnTo>
                <a:lnTo>
                  <a:pt x="2261687" y="0"/>
                </a:lnTo>
                <a:close/>
              </a:path>
            </a:pathLst>
          </a:custGeom>
          <a:noFill/>
          <a:ln w="19050" cap="flat">
            <a:solidFill>
              <a:schemeClr val="tx1"/>
            </a:solidFill>
            <a:prstDash val="solid"/>
            <a:miter/>
          </a:ln>
        </p:spPr>
        <p:txBody>
          <a:bodyPr wrap="square" rtlCol="0" anchor="ctr">
            <a:noAutofit/>
          </a:bodyPr>
          <a:lstStyle/>
          <a:p>
            <a:endParaRPr lang="en-US" sz="1801"/>
          </a:p>
        </p:txBody>
      </p:sp>
      <p:pic>
        <p:nvPicPr>
          <p:cNvPr id="25602" name="Picture 2" descr="25 Italian Dishes You Need To Try At Least Once">
            <a:extLst>
              <a:ext uri="{FF2B5EF4-FFF2-40B4-BE49-F238E27FC236}">
                <a16:creationId xmlns:a16="http://schemas.microsoft.com/office/drawing/2014/main" id="{77C4F57B-3943-F5D8-8B01-23C83B23AE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037" y="1155483"/>
            <a:ext cx="4934964" cy="27635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E0B9AAA-B797-805B-CA3C-080C0AE8841D}"/>
              </a:ext>
            </a:extLst>
          </p:cNvPr>
          <p:cNvSpPr>
            <a:spLocks noGrp="1"/>
          </p:cNvSpPr>
          <p:nvPr>
            <p:ph idx="1"/>
          </p:nvPr>
        </p:nvSpPr>
        <p:spPr>
          <a:xfrm>
            <a:off x="7268816" y="751140"/>
            <a:ext cx="4147932" cy="5319460"/>
          </a:xfrm>
        </p:spPr>
        <p:txBody>
          <a:bodyPr anchor="ctr">
            <a:normAutofit/>
          </a:bodyPr>
          <a:lstStyle/>
          <a:p>
            <a:pPr algn="ctr"/>
            <a:r>
              <a:rPr lang="is-IS" b="0" dirty="0">
                <a:effectLst/>
                <a:latin typeface="The Hand" panose="03070502030502020204" pitchFamily="66" charset="0"/>
                <a:ea typeface="Times New Roman" panose="02020603050405020304" pitchFamily="18" charset="0"/>
                <a:cs typeface="Calibri" panose="020F0502020204030204" pitchFamily="34" charset="0"/>
              </a:rPr>
              <a:t>Markmið áfangans er að efla áhuga á ítalskri matargerð. Við kynnumst því helsta úr ítalskri matargerð. Við munum elda saman vinsæla rétti og fræðast um uppruna þeirra. Við munum elda saman pasta, pizzu og ýmsa aðra girnilega rétti. Námsmat byggist á mætingu, frammistöðu og virkni í tímum.</a:t>
            </a:r>
            <a:endParaRPr lang="en-IS"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564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09DBEB8-567D-7C3C-090D-5E6375A6B189}"/>
              </a:ext>
            </a:extLst>
          </p:cNvPr>
          <p:cNvSpPr>
            <a:spLocks noGrp="1"/>
          </p:cNvSpPr>
          <p:nvPr>
            <p:ph type="title"/>
          </p:nvPr>
        </p:nvSpPr>
        <p:spPr>
          <a:xfrm>
            <a:off x="700148" y="4662011"/>
            <a:ext cx="5952443" cy="1693899"/>
          </a:xfrm>
        </p:spPr>
        <p:txBody>
          <a:bodyPr>
            <a:normAutofit/>
          </a:bodyPr>
          <a:lstStyle/>
          <a:p>
            <a:pPr algn="ctr"/>
            <a:r>
              <a:rPr lang="is-IS" dirty="0"/>
              <a:t>lota 1-2-3-4</a:t>
            </a:r>
          </a:p>
        </p:txBody>
      </p:sp>
      <p:sp>
        <p:nvSpPr>
          <p:cNvPr id="10249" name="Freeform: Shape 10248">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730" y="698786"/>
            <a:ext cx="5574757" cy="385851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4422579 w 12322347"/>
              <a:gd name="connsiteY8" fmla="*/ 5855502 h 6307982"/>
              <a:gd name="connsiteX9" fmla="*/ 5393880 w 12322347"/>
              <a:gd name="connsiteY9" fmla="*/ 5871365 h 6307982"/>
              <a:gd name="connsiteX10" fmla="*/ 5906539 w 12322347"/>
              <a:gd name="connsiteY10" fmla="*/ 6307982 h 6307982"/>
              <a:gd name="connsiteX11" fmla="*/ 6150141 w 12322347"/>
              <a:gd name="connsiteY11" fmla="*/ 5855596 h 6307982"/>
              <a:gd name="connsiteX12" fmla="*/ 9277333 w 12322347"/>
              <a:gd name="connsiteY12" fmla="*/ 5858811 h 6307982"/>
              <a:gd name="connsiteX13" fmla="*/ 10186235 w 12322347"/>
              <a:gd name="connsiteY13" fmla="*/ 5861686 h 6307982"/>
              <a:gd name="connsiteX14" fmla="*/ 11106174 w 12322347"/>
              <a:gd name="connsiteY14" fmla="*/ 5869553 h 6307982"/>
              <a:gd name="connsiteX15" fmla="*/ 12264257 w 12322347"/>
              <a:gd name="connsiteY15" fmla="*/ 5868507 h 6307982"/>
              <a:gd name="connsiteX16" fmla="*/ 12289901 w 12322347"/>
              <a:gd name="connsiteY16" fmla="*/ 2579572 h 6307982"/>
              <a:gd name="connsiteX17" fmla="*/ 12280552 w 12322347"/>
              <a:gd name="connsiteY17" fmla="*/ 123500 h 6307982"/>
              <a:gd name="connsiteX18" fmla="*/ 11824723 w 12322347"/>
              <a:gd name="connsiteY18" fmla="*/ 76222 h 6307982"/>
              <a:gd name="connsiteX19" fmla="*/ 10295765 w 12322347"/>
              <a:gd name="connsiteY19" fmla="*/ 69666 h 6307982"/>
              <a:gd name="connsiteX20" fmla="*/ 7778825 w 12322347"/>
              <a:gd name="connsiteY20" fmla="*/ 23097 h 6307982"/>
              <a:gd name="connsiteX21" fmla="*/ 2261685 w 12322347"/>
              <a:gd name="connsiteY21" fmla="*/ 0 h 6307982"/>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5393880 w 12322347"/>
              <a:gd name="connsiteY8" fmla="*/ 5871365 h 6307982"/>
              <a:gd name="connsiteX9" fmla="*/ 5906539 w 12322347"/>
              <a:gd name="connsiteY9" fmla="*/ 6307982 h 6307982"/>
              <a:gd name="connsiteX10" fmla="*/ 6150141 w 12322347"/>
              <a:gd name="connsiteY10" fmla="*/ 5855596 h 6307982"/>
              <a:gd name="connsiteX11" fmla="*/ 9277333 w 12322347"/>
              <a:gd name="connsiteY11" fmla="*/ 5858811 h 6307982"/>
              <a:gd name="connsiteX12" fmla="*/ 10186235 w 12322347"/>
              <a:gd name="connsiteY12" fmla="*/ 5861686 h 6307982"/>
              <a:gd name="connsiteX13" fmla="*/ 11106174 w 12322347"/>
              <a:gd name="connsiteY13" fmla="*/ 5869553 h 6307982"/>
              <a:gd name="connsiteX14" fmla="*/ 12264257 w 12322347"/>
              <a:gd name="connsiteY14" fmla="*/ 5868507 h 6307982"/>
              <a:gd name="connsiteX15" fmla="*/ 12289901 w 12322347"/>
              <a:gd name="connsiteY15" fmla="*/ 2579572 h 6307982"/>
              <a:gd name="connsiteX16" fmla="*/ 12280552 w 12322347"/>
              <a:gd name="connsiteY16" fmla="*/ 123500 h 6307982"/>
              <a:gd name="connsiteX17" fmla="*/ 11824723 w 12322347"/>
              <a:gd name="connsiteY17" fmla="*/ 76222 h 6307982"/>
              <a:gd name="connsiteX18" fmla="*/ 10295765 w 12322347"/>
              <a:gd name="connsiteY18" fmla="*/ 69666 h 6307982"/>
              <a:gd name="connsiteX19" fmla="*/ 7778825 w 12322347"/>
              <a:gd name="connsiteY19" fmla="*/ 23097 h 6307982"/>
              <a:gd name="connsiteX20" fmla="*/ 2261685 w 12322347"/>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544802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356946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6204288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4412432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10739"/>
              <a:gd name="connsiteX1" fmla="*/ 870249 w 12376494"/>
              <a:gd name="connsiteY1" fmla="*/ 10760 h 6210739"/>
              <a:gd name="connsiteX2" fmla="*/ 90600 w 12376494"/>
              <a:gd name="connsiteY2" fmla="*/ 15958 h 6210739"/>
              <a:gd name="connsiteX3" fmla="*/ 90599 w 12376494"/>
              <a:gd name="connsiteY3" fmla="*/ 792072 h 6210739"/>
              <a:gd name="connsiteX4" fmla="*/ 71443 w 12376494"/>
              <a:gd name="connsiteY4" fmla="*/ 1316890 h 6210739"/>
              <a:gd name="connsiteX5" fmla="*/ 60826 w 12376494"/>
              <a:gd name="connsiteY5" fmla="*/ 4542095 h 6210739"/>
              <a:gd name="connsiteX6" fmla="*/ 144079 w 12376494"/>
              <a:gd name="connsiteY6" fmla="*/ 5888744 h 6210739"/>
              <a:gd name="connsiteX7" fmla="*/ 1811499 w 12376494"/>
              <a:gd name="connsiteY7" fmla="*/ 5860679 h 6210739"/>
              <a:gd name="connsiteX8" fmla="*/ 3569467 w 12376494"/>
              <a:gd name="connsiteY8" fmla="*/ 5871365 h 6210739"/>
              <a:gd name="connsiteX9" fmla="*/ 4053225 w 12376494"/>
              <a:gd name="connsiteY9" fmla="*/ 6210739 h 6210739"/>
              <a:gd name="connsiteX10" fmla="*/ 4412432 w 12376494"/>
              <a:gd name="connsiteY10" fmla="*/ 5855596 h 6210739"/>
              <a:gd name="connsiteX11" fmla="*/ 9331480 w 12376494"/>
              <a:gd name="connsiteY11" fmla="*/ 5858811 h 6210739"/>
              <a:gd name="connsiteX12" fmla="*/ 10240382 w 12376494"/>
              <a:gd name="connsiteY12" fmla="*/ 5861686 h 6210739"/>
              <a:gd name="connsiteX13" fmla="*/ 11160321 w 12376494"/>
              <a:gd name="connsiteY13" fmla="*/ 5869553 h 6210739"/>
              <a:gd name="connsiteX14" fmla="*/ 12318404 w 12376494"/>
              <a:gd name="connsiteY14" fmla="*/ 5868507 h 6210739"/>
              <a:gd name="connsiteX15" fmla="*/ 12344048 w 12376494"/>
              <a:gd name="connsiteY15" fmla="*/ 2579572 h 6210739"/>
              <a:gd name="connsiteX16" fmla="*/ 12334699 w 12376494"/>
              <a:gd name="connsiteY16" fmla="*/ 123500 h 6210739"/>
              <a:gd name="connsiteX17" fmla="*/ 11878870 w 12376494"/>
              <a:gd name="connsiteY17" fmla="*/ 76222 h 6210739"/>
              <a:gd name="connsiteX18" fmla="*/ 10349912 w 12376494"/>
              <a:gd name="connsiteY18" fmla="*/ 69666 h 6210739"/>
              <a:gd name="connsiteX19" fmla="*/ 7832972 w 12376494"/>
              <a:gd name="connsiteY19" fmla="*/ 23097 h 6210739"/>
              <a:gd name="connsiteX20" fmla="*/ 2315832 w 12376494"/>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3531834 w 12338861"/>
              <a:gd name="connsiteY8" fmla="*/ 5871365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2867119 w 12338861"/>
              <a:gd name="connsiteY8" fmla="*/ 5855158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4374799 w 12338861"/>
              <a:gd name="connsiteY10" fmla="*/ 5855596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1122688 w 12338861"/>
              <a:gd name="connsiteY12" fmla="*/ 5869553 h 6178324"/>
              <a:gd name="connsiteX13" fmla="*/ 12280771 w 12338861"/>
              <a:gd name="connsiteY13" fmla="*/ 5868507 h 6178324"/>
              <a:gd name="connsiteX14" fmla="*/ 12306415 w 12338861"/>
              <a:gd name="connsiteY14" fmla="*/ 2579572 h 6178324"/>
              <a:gd name="connsiteX15" fmla="*/ 12297066 w 12338861"/>
              <a:gd name="connsiteY15" fmla="*/ 123500 h 6178324"/>
              <a:gd name="connsiteX16" fmla="*/ 11841237 w 12338861"/>
              <a:gd name="connsiteY16" fmla="*/ 76222 h 6178324"/>
              <a:gd name="connsiteX17" fmla="*/ 10312279 w 12338861"/>
              <a:gd name="connsiteY17" fmla="*/ 69666 h 6178324"/>
              <a:gd name="connsiteX18" fmla="*/ 7795339 w 12338861"/>
              <a:gd name="connsiteY18" fmla="*/ 23097 h 6178324"/>
              <a:gd name="connsiteX19" fmla="*/ 2278199 w 12338861"/>
              <a:gd name="connsiteY19" fmla="*/ 0 h 6178324"/>
              <a:gd name="connsiteX0" fmla="*/ 2278199 w 12338861"/>
              <a:gd name="connsiteY0" fmla="*/ 0 h 6220585"/>
              <a:gd name="connsiteX1" fmla="*/ 832616 w 12338861"/>
              <a:gd name="connsiteY1" fmla="*/ 10760 h 6220585"/>
              <a:gd name="connsiteX2" fmla="*/ 52967 w 12338861"/>
              <a:gd name="connsiteY2" fmla="*/ 15958 h 6220585"/>
              <a:gd name="connsiteX3" fmla="*/ 52966 w 12338861"/>
              <a:gd name="connsiteY3" fmla="*/ 792072 h 6220585"/>
              <a:gd name="connsiteX4" fmla="*/ 33810 w 12338861"/>
              <a:gd name="connsiteY4" fmla="*/ 1316890 h 6220585"/>
              <a:gd name="connsiteX5" fmla="*/ 23193 w 12338861"/>
              <a:gd name="connsiteY5" fmla="*/ 4542095 h 6220585"/>
              <a:gd name="connsiteX6" fmla="*/ 106446 w 12338861"/>
              <a:gd name="connsiteY6" fmla="*/ 5888744 h 6220585"/>
              <a:gd name="connsiteX7" fmla="*/ 1253649 w 12338861"/>
              <a:gd name="connsiteY7" fmla="*/ 5860679 h 6220585"/>
              <a:gd name="connsiteX8" fmla="*/ 2867119 w 12338861"/>
              <a:gd name="connsiteY8" fmla="*/ 5855158 h 6220585"/>
              <a:gd name="connsiteX9" fmla="*/ 3350884 w 12338861"/>
              <a:gd name="connsiteY9" fmla="*/ 6220586 h 6220585"/>
              <a:gd name="connsiteX10" fmla="*/ 3594480 w 12338861"/>
              <a:gd name="connsiteY10" fmla="*/ 5823181 h 6220585"/>
              <a:gd name="connsiteX11" fmla="*/ 7964411 w 12338861"/>
              <a:gd name="connsiteY11" fmla="*/ 5858811 h 6220585"/>
              <a:gd name="connsiteX12" fmla="*/ 11122688 w 12338861"/>
              <a:gd name="connsiteY12" fmla="*/ 5869553 h 6220585"/>
              <a:gd name="connsiteX13" fmla="*/ 12280771 w 12338861"/>
              <a:gd name="connsiteY13" fmla="*/ 5868507 h 6220585"/>
              <a:gd name="connsiteX14" fmla="*/ 12306415 w 12338861"/>
              <a:gd name="connsiteY14" fmla="*/ 2579572 h 6220585"/>
              <a:gd name="connsiteX15" fmla="*/ 12297066 w 12338861"/>
              <a:gd name="connsiteY15" fmla="*/ 123500 h 6220585"/>
              <a:gd name="connsiteX16" fmla="*/ 11841237 w 12338861"/>
              <a:gd name="connsiteY16" fmla="*/ 76222 h 6220585"/>
              <a:gd name="connsiteX17" fmla="*/ 10312279 w 12338861"/>
              <a:gd name="connsiteY17" fmla="*/ 69666 h 6220585"/>
              <a:gd name="connsiteX18" fmla="*/ 7795339 w 12338861"/>
              <a:gd name="connsiteY18" fmla="*/ 23097 h 6220585"/>
              <a:gd name="connsiteX19" fmla="*/ 2278199 w 12338861"/>
              <a:gd name="connsiteY19" fmla="*/ 0 h 6220585"/>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306734 w 12367396"/>
              <a:gd name="connsiteY0" fmla="*/ 0 h 6220586"/>
              <a:gd name="connsiteX1" fmla="*/ 861151 w 12367396"/>
              <a:gd name="connsiteY1" fmla="*/ 10760 h 6220586"/>
              <a:gd name="connsiteX2" fmla="*/ 81502 w 12367396"/>
              <a:gd name="connsiteY2" fmla="*/ 15958 h 6220586"/>
              <a:gd name="connsiteX3" fmla="*/ 81501 w 12367396"/>
              <a:gd name="connsiteY3" fmla="*/ 792072 h 6220586"/>
              <a:gd name="connsiteX4" fmla="*/ 62345 w 12367396"/>
              <a:gd name="connsiteY4" fmla="*/ 1316890 h 6220586"/>
              <a:gd name="connsiteX5" fmla="*/ 51728 w 12367396"/>
              <a:gd name="connsiteY5" fmla="*/ 4542095 h 6220586"/>
              <a:gd name="connsiteX6" fmla="*/ 93112 w 12367396"/>
              <a:gd name="connsiteY6" fmla="*/ 5865265 h 6220586"/>
              <a:gd name="connsiteX7" fmla="*/ 1282184 w 12367396"/>
              <a:gd name="connsiteY7" fmla="*/ 5860679 h 6220586"/>
              <a:gd name="connsiteX8" fmla="*/ 2895654 w 12367396"/>
              <a:gd name="connsiteY8" fmla="*/ 5855158 h 6220586"/>
              <a:gd name="connsiteX9" fmla="*/ 3379419 w 12367396"/>
              <a:gd name="connsiteY9" fmla="*/ 6220586 h 6220586"/>
              <a:gd name="connsiteX10" fmla="*/ 3623015 w 12367396"/>
              <a:gd name="connsiteY10" fmla="*/ 5823181 h 6220586"/>
              <a:gd name="connsiteX11" fmla="*/ 7992946 w 12367396"/>
              <a:gd name="connsiteY11" fmla="*/ 5858811 h 6220586"/>
              <a:gd name="connsiteX12" fmla="*/ 11151223 w 12367396"/>
              <a:gd name="connsiteY12" fmla="*/ 5869553 h 6220586"/>
              <a:gd name="connsiteX13" fmla="*/ 12309306 w 12367396"/>
              <a:gd name="connsiteY13" fmla="*/ 5868507 h 6220586"/>
              <a:gd name="connsiteX14" fmla="*/ 12334950 w 12367396"/>
              <a:gd name="connsiteY14" fmla="*/ 2579572 h 6220586"/>
              <a:gd name="connsiteX15" fmla="*/ 12325601 w 12367396"/>
              <a:gd name="connsiteY15" fmla="*/ 123500 h 6220586"/>
              <a:gd name="connsiteX16" fmla="*/ 11869772 w 12367396"/>
              <a:gd name="connsiteY16" fmla="*/ 76222 h 6220586"/>
              <a:gd name="connsiteX17" fmla="*/ 10340814 w 12367396"/>
              <a:gd name="connsiteY17" fmla="*/ 69666 h 6220586"/>
              <a:gd name="connsiteX18" fmla="*/ 7823874 w 12367396"/>
              <a:gd name="connsiteY18" fmla="*/ 23097 h 6220586"/>
              <a:gd name="connsiteX19" fmla="*/ 2306734 w 12367396"/>
              <a:gd name="connsiteY19" fmla="*/ 0 h 6220586"/>
              <a:gd name="connsiteX0" fmla="*/ 2335523 w 12396185"/>
              <a:gd name="connsiteY0" fmla="*/ 0 h 6220586"/>
              <a:gd name="connsiteX1" fmla="*/ 889940 w 12396185"/>
              <a:gd name="connsiteY1" fmla="*/ 10760 h 6220586"/>
              <a:gd name="connsiteX2" fmla="*/ 110291 w 12396185"/>
              <a:gd name="connsiteY2" fmla="*/ 15958 h 6220586"/>
              <a:gd name="connsiteX3" fmla="*/ 110290 w 12396185"/>
              <a:gd name="connsiteY3" fmla="*/ 792072 h 6220586"/>
              <a:gd name="connsiteX4" fmla="*/ 91134 w 12396185"/>
              <a:gd name="connsiteY4" fmla="*/ 1316890 h 6220586"/>
              <a:gd name="connsiteX5" fmla="*/ 80517 w 12396185"/>
              <a:gd name="connsiteY5" fmla="*/ 4542095 h 6220586"/>
              <a:gd name="connsiteX6" fmla="*/ 121901 w 12396185"/>
              <a:gd name="connsiteY6" fmla="*/ 5865265 h 6220586"/>
              <a:gd name="connsiteX7" fmla="*/ 1310973 w 12396185"/>
              <a:gd name="connsiteY7" fmla="*/ 5860679 h 6220586"/>
              <a:gd name="connsiteX8" fmla="*/ 2924443 w 12396185"/>
              <a:gd name="connsiteY8" fmla="*/ 5855158 h 6220586"/>
              <a:gd name="connsiteX9" fmla="*/ 3408208 w 12396185"/>
              <a:gd name="connsiteY9" fmla="*/ 6220586 h 6220586"/>
              <a:gd name="connsiteX10" fmla="*/ 3651804 w 12396185"/>
              <a:gd name="connsiteY10" fmla="*/ 5823181 h 6220586"/>
              <a:gd name="connsiteX11" fmla="*/ 8021735 w 12396185"/>
              <a:gd name="connsiteY11" fmla="*/ 5858811 h 6220586"/>
              <a:gd name="connsiteX12" fmla="*/ 11180012 w 12396185"/>
              <a:gd name="connsiteY12" fmla="*/ 5869553 h 6220586"/>
              <a:gd name="connsiteX13" fmla="*/ 12338095 w 12396185"/>
              <a:gd name="connsiteY13" fmla="*/ 5868507 h 6220586"/>
              <a:gd name="connsiteX14" fmla="*/ 12363739 w 12396185"/>
              <a:gd name="connsiteY14" fmla="*/ 2579572 h 6220586"/>
              <a:gd name="connsiteX15" fmla="*/ 12354390 w 12396185"/>
              <a:gd name="connsiteY15" fmla="*/ 123500 h 6220586"/>
              <a:gd name="connsiteX16" fmla="*/ 11898561 w 12396185"/>
              <a:gd name="connsiteY16" fmla="*/ 76222 h 6220586"/>
              <a:gd name="connsiteX17" fmla="*/ 10369603 w 12396185"/>
              <a:gd name="connsiteY17" fmla="*/ 69666 h 6220586"/>
              <a:gd name="connsiteX18" fmla="*/ 7852663 w 12396185"/>
              <a:gd name="connsiteY18" fmla="*/ 23097 h 6220586"/>
              <a:gd name="connsiteX19" fmla="*/ 2335523 w 12396185"/>
              <a:gd name="connsiteY19" fmla="*/ 0 h 6220586"/>
              <a:gd name="connsiteX0" fmla="*/ 2261687 w 12322349"/>
              <a:gd name="connsiteY0" fmla="*/ 0 h 6220586"/>
              <a:gd name="connsiteX1" fmla="*/ 816104 w 12322349"/>
              <a:gd name="connsiteY1" fmla="*/ 10760 h 6220586"/>
              <a:gd name="connsiteX2" fmla="*/ 36455 w 12322349"/>
              <a:gd name="connsiteY2" fmla="*/ 15958 h 6220586"/>
              <a:gd name="connsiteX3" fmla="*/ 36454 w 12322349"/>
              <a:gd name="connsiteY3" fmla="*/ 792072 h 6220586"/>
              <a:gd name="connsiteX4" fmla="*/ 17298 w 12322349"/>
              <a:gd name="connsiteY4" fmla="*/ 1316890 h 6220586"/>
              <a:gd name="connsiteX5" fmla="*/ 6681 w 12322349"/>
              <a:gd name="connsiteY5" fmla="*/ 4542095 h 6220586"/>
              <a:gd name="connsiteX6" fmla="*/ 48065 w 12322349"/>
              <a:gd name="connsiteY6" fmla="*/ 5865265 h 6220586"/>
              <a:gd name="connsiteX7" fmla="*/ 1237137 w 12322349"/>
              <a:gd name="connsiteY7" fmla="*/ 5860679 h 6220586"/>
              <a:gd name="connsiteX8" fmla="*/ 2850607 w 12322349"/>
              <a:gd name="connsiteY8" fmla="*/ 5855158 h 6220586"/>
              <a:gd name="connsiteX9" fmla="*/ 3334372 w 12322349"/>
              <a:gd name="connsiteY9" fmla="*/ 6220586 h 6220586"/>
              <a:gd name="connsiteX10" fmla="*/ 3577968 w 12322349"/>
              <a:gd name="connsiteY10" fmla="*/ 5823181 h 6220586"/>
              <a:gd name="connsiteX11" fmla="*/ 7947899 w 12322349"/>
              <a:gd name="connsiteY11" fmla="*/ 5858811 h 6220586"/>
              <a:gd name="connsiteX12" fmla="*/ 11106176 w 12322349"/>
              <a:gd name="connsiteY12" fmla="*/ 5869553 h 6220586"/>
              <a:gd name="connsiteX13" fmla="*/ 12264259 w 12322349"/>
              <a:gd name="connsiteY13" fmla="*/ 5868507 h 6220586"/>
              <a:gd name="connsiteX14" fmla="*/ 12289903 w 12322349"/>
              <a:gd name="connsiteY14" fmla="*/ 2579572 h 6220586"/>
              <a:gd name="connsiteX15" fmla="*/ 12280554 w 12322349"/>
              <a:gd name="connsiteY15" fmla="*/ 123500 h 6220586"/>
              <a:gd name="connsiteX16" fmla="*/ 11824725 w 12322349"/>
              <a:gd name="connsiteY16" fmla="*/ 76222 h 6220586"/>
              <a:gd name="connsiteX17" fmla="*/ 10295767 w 12322349"/>
              <a:gd name="connsiteY17" fmla="*/ 69666 h 6220586"/>
              <a:gd name="connsiteX18" fmla="*/ 7778827 w 12322349"/>
              <a:gd name="connsiteY18" fmla="*/ 23097 h 6220586"/>
              <a:gd name="connsiteX19" fmla="*/ 2261687 w 12322349"/>
              <a:gd name="connsiteY19" fmla="*/ 0 h 6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349" h="6220586">
                <a:moveTo>
                  <a:pt x="2261687" y="0"/>
                </a:moveTo>
                <a:lnTo>
                  <a:pt x="816104" y="10760"/>
                </a:lnTo>
                <a:lnTo>
                  <a:pt x="36455" y="15958"/>
                </a:lnTo>
                <a:cubicBezTo>
                  <a:pt x="36455" y="288746"/>
                  <a:pt x="36454" y="519284"/>
                  <a:pt x="36454" y="792072"/>
                </a:cubicBezTo>
                <a:cubicBezTo>
                  <a:pt x="37986" y="902748"/>
                  <a:pt x="15766" y="1206214"/>
                  <a:pt x="17298" y="1316890"/>
                </a:cubicBezTo>
                <a:cubicBezTo>
                  <a:pt x="32127" y="1752674"/>
                  <a:pt x="-17299" y="3705146"/>
                  <a:pt x="6681" y="4542095"/>
                </a:cubicBezTo>
                <a:cubicBezTo>
                  <a:pt x="46572" y="5225386"/>
                  <a:pt x="-29251" y="5700107"/>
                  <a:pt x="48065" y="5865265"/>
                </a:cubicBezTo>
                <a:cubicBezTo>
                  <a:pt x="69776" y="5911642"/>
                  <a:pt x="423318" y="5861060"/>
                  <a:pt x="1237137" y="5860679"/>
                </a:cubicBezTo>
                <a:lnTo>
                  <a:pt x="2850607" y="5855158"/>
                </a:lnTo>
                <a:cubicBezTo>
                  <a:pt x="3045452" y="5967588"/>
                  <a:pt x="3144017" y="6088833"/>
                  <a:pt x="3334372" y="6220586"/>
                </a:cubicBezTo>
                <a:cubicBezTo>
                  <a:pt x="3410921" y="6144477"/>
                  <a:pt x="3476952" y="5963812"/>
                  <a:pt x="3577968" y="5823181"/>
                </a:cubicBezTo>
                <a:cubicBezTo>
                  <a:pt x="3664957" y="5820441"/>
                  <a:pt x="7586687" y="5865726"/>
                  <a:pt x="7947899" y="5858811"/>
                </a:cubicBezTo>
                <a:lnTo>
                  <a:pt x="11106176" y="5869553"/>
                </a:lnTo>
                <a:cubicBezTo>
                  <a:pt x="11463839" y="5859889"/>
                  <a:pt x="12237328" y="5912260"/>
                  <a:pt x="12264259" y="5868507"/>
                </a:cubicBezTo>
                <a:cubicBezTo>
                  <a:pt x="12302702" y="5662987"/>
                  <a:pt x="12276559" y="4364873"/>
                  <a:pt x="12289903" y="2579572"/>
                </a:cubicBezTo>
                <a:cubicBezTo>
                  <a:pt x="12338264" y="1498304"/>
                  <a:pt x="12330434" y="544926"/>
                  <a:pt x="12280554" y="123500"/>
                </a:cubicBezTo>
                <a:cubicBezTo>
                  <a:pt x="12274273" y="70433"/>
                  <a:pt x="12155523" y="85194"/>
                  <a:pt x="11824725" y="76222"/>
                </a:cubicBezTo>
                <a:cubicBezTo>
                  <a:pt x="11493927" y="67250"/>
                  <a:pt x="10495819" y="85585"/>
                  <a:pt x="10295767" y="69666"/>
                </a:cubicBezTo>
                <a:lnTo>
                  <a:pt x="7778827" y="23097"/>
                </a:lnTo>
                <a:lnTo>
                  <a:pt x="2261687" y="0"/>
                </a:lnTo>
                <a:close/>
              </a:path>
            </a:pathLst>
          </a:custGeom>
          <a:solidFill>
            <a:schemeClr val="bg1"/>
          </a:solidFill>
          <a:ln w="19050" cap="flat">
            <a:noFill/>
            <a:prstDash val="solid"/>
            <a:miter/>
          </a:ln>
        </p:spPr>
        <p:txBody>
          <a:bodyPr wrap="square" rtlCol="0" anchor="ctr">
            <a:noAutofit/>
          </a:bodyPr>
          <a:lstStyle/>
          <a:p>
            <a:endParaRPr lang="en-US" sz="1801"/>
          </a:p>
        </p:txBody>
      </p:sp>
      <p:sp>
        <p:nvSpPr>
          <p:cNvPr id="10251" name="Freeform: Shape 10250">
            <a:extLst>
              <a:ext uri="{FF2B5EF4-FFF2-40B4-BE49-F238E27FC236}">
                <a16:creationId xmlns:a16="http://schemas.microsoft.com/office/drawing/2014/main" id="{8937C130-01E6-4BEB-89A6-F15DD7EE9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958" y="751141"/>
            <a:ext cx="5574757" cy="385851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4422579 w 12322347"/>
              <a:gd name="connsiteY8" fmla="*/ 5855502 h 6307982"/>
              <a:gd name="connsiteX9" fmla="*/ 5393880 w 12322347"/>
              <a:gd name="connsiteY9" fmla="*/ 5871365 h 6307982"/>
              <a:gd name="connsiteX10" fmla="*/ 5906539 w 12322347"/>
              <a:gd name="connsiteY10" fmla="*/ 6307982 h 6307982"/>
              <a:gd name="connsiteX11" fmla="*/ 6150141 w 12322347"/>
              <a:gd name="connsiteY11" fmla="*/ 5855596 h 6307982"/>
              <a:gd name="connsiteX12" fmla="*/ 9277333 w 12322347"/>
              <a:gd name="connsiteY12" fmla="*/ 5858811 h 6307982"/>
              <a:gd name="connsiteX13" fmla="*/ 10186235 w 12322347"/>
              <a:gd name="connsiteY13" fmla="*/ 5861686 h 6307982"/>
              <a:gd name="connsiteX14" fmla="*/ 11106174 w 12322347"/>
              <a:gd name="connsiteY14" fmla="*/ 5869553 h 6307982"/>
              <a:gd name="connsiteX15" fmla="*/ 12264257 w 12322347"/>
              <a:gd name="connsiteY15" fmla="*/ 5868507 h 6307982"/>
              <a:gd name="connsiteX16" fmla="*/ 12289901 w 12322347"/>
              <a:gd name="connsiteY16" fmla="*/ 2579572 h 6307982"/>
              <a:gd name="connsiteX17" fmla="*/ 12280552 w 12322347"/>
              <a:gd name="connsiteY17" fmla="*/ 123500 h 6307982"/>
              <a:gd name="connsiteX18" fmla="*/ 11824723 w 12322347"/>
              <a:gd name="connsiteY18" fmla="*/ 76222 h 6307982"/>
              <a:gd name="connsiteX19" fmla="*/ 10295765 w 12322347"/>
              <a:gd name="connsiteY19" fmla="*/ 69666 h 6307982"/>
              <a:gd name="connsiteX20" fmla="*/ 7778825 w 12322347"/>
              <a:gd name="connsiteY20" fmla="*/ 23097 h 6307982"/>
              <a:gd name="connsiteX21" fmla="*/ 2261685 w 12322347"/>
              <a:gd name="connsiteY21" fmla="*/ 0 h 6307982"/>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5393880 w 12322347"/>
              <a:gd name="connsiteY8" fmla="*/ 5871365 h 6307982"/>
              <a:gd name="connsiteX9" fmla="*/ 5906539 w 12322347"/>
              <a:gd name="connsiteY9" fmla="*/ 6307982 h 6307982"/>
              <a:gd name="connsiteX10" fmla="*/ 6150141 w 12322347"/>
              <a:gd name="connsiteY10" fmla="*/ 5855596 h 6307982"/>
              <a:gd name="connsiteX11" fmla="*/ 9277333 w 12322347"/>
              <a:gd name="connsiteY11" fmla="*/ 5858811 h 6307982"/>
              <a:gd name="connsiteX12" fmla="*/ 10186235 w 12322347"/>
              <a:gd name="connsiteY12" fmla="*/ 5861686 h 6307982"/>
              <a:gd name="connsiteX13" fmla="*/ 11106174 w 12322347"/>
              <a:gd name="connsiteY13" fmla="*/ 5869553 h 6307982"/>
              <a:gd name="connsiteX14" fmla="*/ 12264257 w 12322347"/>
              <a:gd name="connsiteY14" fmla="*/ 5868507 h 6307982"/>
              <a:gd name="connsiteX15" fmla="*/ 12289901 w 12322347"/>
              <a:gd name="connsiteY15" fmla="*/ 2579572 h 6307982"/>
              <a:gd name="connsiteX16" fmla="*/ 12280552 w 12322347"/>
              <a:gd name="connsiteY16" fmla="*/ 123500 h 6307982"/>
              <a:gd name="connsiteX17" fmla="*/ 11824723 w 12322347"/>
              <a:gd name="connsiteY17" fmla="*/ 76222 h 6307982"/>
              <a:gd name="connsiteX18" fmla="*/ 10295765 w 12322347"/>
              <a:gd name="connsiteY18" fmla="*/ 69666 h 6307982"/>
              <a:gd name="connsiteX19" fmla="*/ 7778825 w 12322347"/>
              <a:gd name="connsiteY19" fmla="*/ 23097 h 6307982"/>
              <a:gd name="connsiteX20" fmla="*/ 2261685 w 12322347"/>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544802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356946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6204288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4412432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10739"/>
              <a:gd name="connsiteX1" fmla="*/ 870249 w 12376494"/>
              <a:gd name="connsiteY1" fmla="*/ 10760 h 6210739"/>
              <a:gd name="connsiteX2" fmla="*/ 90600 w 12376494"/>
              <a:gd name="connsiteY2" fmla="*/ 15958 h 6210739"/>
              <a:gd name="connsiteX3" fmla="*/ 90599 w 12376494"/>
              <a:gd name="connsiteY3" fmla="*/ 792072 h 6210739"/>
              <a:gd name="connsiteX4" fmla="*/ 71443 w 12376494"/>
              <a:gd name="connsiteY4" fmla="*/ 1316890 h 6210739"/>
              <a:gd name="connsiteX5" fmla="*/ 60826 w 12376494"/>
              <a:gd name="connsiteY5" fmla="*/ 4542095 h 6210739"/>
              <a:gd name="connsiteX6" fmla="*/ 144079 w 12376494"/>
              <a:gd name="connsiteY6" fmla="*/ 5888744 h 6210739"/>
              <a:gd name="connsiteX7" fmla="*/ 1811499 w 12376494"/>
              <a:gd name="connsiteY7" fmla="*/ 5860679 h 6210739"/>
              <a:gd name="connsiteX8" fmla="*/ 3569467 w 12376494"/>
              <a:gd name="connsiteY8" fmla="*/ 5871365 h 6210739"/>
              <a:gd name="connsiteX9" fmla="*/ 4053225 w 12376494"/>
              <a:gd name="connsiteY9" fmla="*/ 6210739 h 6210739"/>
              <a:gd name="connsiteX10" fmla="*/ 4412432 w 12376494"/>
              <a:gd name="connsiteY10" fmla="*/ 5855596 h 6210739"/>
              <a:gd name="connsiteX11" fmla="*/ 9331480 w 12376494"/>
              <a:gd name="connsiteY11" fmla="*/ 5858811 h 6210739"/>
              <a:gd name="connsiteX12" fmla="*/ 10240382 w 12376494"/>
              <a:gd name="connsiteY12" fmla="*/ 5861686 h 6210739"/>
              <a:gd name="connsiteX13" fmla="*/ 11160321 w 12376494"/>
              <a:gd name="connsiteY13" fmla="*/ 5869553 h 6210739"/>
              <a:gd name="connsiteX14" fmla="*/ 12318404 w 12376494"/>
              <a:gd name="connsiteY14" fmla="*/ 5868507 h 6210739"/>
              <a:gd name="connsiteX15" fmla="*/ 12344048 w 12376494"/>
              <a:gd name="connsiteY15" fmla="*/ 2579572 h 6210739"/>
              <a:gd name="connsiteX16" fmla="*/ 12334699 w 12376494"/>
              <a:gd name="connsiteY16" fmla="*/ 123500 h 6210739"/>
              <a:gd name="connsiteX17" fmla="*/ 11878870 w 12376494"/>
              <a:gd name="connsiteY17" fmla="*/ 76222 h 6210739"/>
              <a:gd name="connsiteX18" fmla="*/ 10349912 w 12376494"/>
              <a:gd name="connsiteY18" fmla="*/ 69666 h 6210739"/>
              <a:gd name="connsiteX19" fmla="*/ 7832972 w 12376494"/>
              <a:gd name="connsiteY19" fmla="*/ 23097 h 6210739"/>
              <a:gd name="connsiteX20" fmla="*/ 2315832 w 12376494"/>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3531834 w 12338861"/>
              <a:gd name="connsiteY8" fmla="*/ 5871365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2867119 w 12338861"/>
              <a:gd name="connsiteY8" fmla="*/ 5855158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4374799 w 12338861"/>
              <a:gd name="connsiteY10" fmla="*/ 5855596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1122688 w 12338861"/>
              <a:gd name="connsiteY12" fmla="*/ 5869553 h 6178324"/>
              <a:gd name="connsiteX13" fmla="*/ 12280771 w 12338861"/>
              <a:gd name="connsiteY13" fmla="*/ 5868507 h 6178324"/>
              <a:gd name="connsiteX14" fmla="*/ 12306415 w 12338861"/>
              <a:gd name="connsiteY14" fmla="*/ 2579572 h 6178324"/>
              <a:gd name="connsiteX15" fmla="*/ 12297066 w 12338861"/>
              <a:gd name="connsiteY15" fmla="*/ 123500 h 6178324"/>
              <a:gd name="connsiteX16" fmla="*/ 11841237 w 12338861"/>
              <a:gd name="connsiteY16" fmla="*/ 76222 h 6178324"/>
              <a:gd name="connsiteX17" fmla="*/ 10312279 w 12338861"/>
              <a:gd name="connsiteY17" fmla="*/ 69666 h 6178324"/>
              <a:gd name="connsiteX18" fmla="*/ 7795339 w 12338861"/>
              <a:gd name="connsiteY18" fmla="*/ 23097 h 6178324"/>
              <a:gd name="connsiteX19" fmla="*/ 2278199 w 12338861"/>
              <a:gd name="connsiteY19" fmla="*/ 0 h 6178324"/>
              <a:gd name="connsiteX0" fmla="*/ 2278199 w 12338861"/>
              <a:gd name="connsiteY0" fmla="*/ 0 h 6220585"/>
              <a:gd name="connsiteX1" fmla="*/ 832616 w 12338861"/>
              <a:gd name="connsiteY1" fmla="*/ 10760 h 6220585"/>
              <a:gd name="connsiteX2" fmla="*/ 52967 w 12338861"/>
              <a:gd name="connsiteY2" fmla="*/ 15958 h 6220585"/>
              <a:gd name="connsiteX3" fmla="*/ 52966 w 12338861"/>
              <a:gd name="connsiteY3" fmla="*/ 792072 h 6220585"/>
              <a:gd name="connsiteX4" fmla="*/ 33810 w 12338861"/>
              <a:gd name="connsiteY4" fmla="*/ 1316890 h 6220585"/>
              <a:gd name="connsiteX5" fmla="*/ 23193 w 12338861"/>
              <a:gd name="connsiteY5" fmla="*/ 4542095 h 6220585"/>
              <a:gd name="connsiteX6" fmla="*/ 106446 w 12338861"/>
              <a:gd name="connsiteY6" fmla="*/ 5888744 h 6220585"/>
              <a:gd name="connsiteX7" fmla="*/ 1253649 w 12338861"/>
              <a:gd name="connsiteY7" fmla="*/ 5860679 h 6220585"/>
              <a:gd name="connsiteX8" fmla="*/ 2867119 w 12338861"/>
              <a:gd name="connsiteY8" fmla="*/ 5855158 h 6220585"/>
              <a:gd name="connsiteX9" fmla="*/ 3350884 w 12338861"/>
              <a:gd name="connsiteY9" fmla="*/ 6220586 h 6220585"/>
              <a:gd name="connsiteX10" fmla="*/ 3594480 w 12338861"/>
              <a:gd name="connsiteY10" fmla="*/ 5823181 h 6220585"/>
              <a:gd name="connsiteX11" fmla="*/ 7964411 w 12338861"/>
              <a:gd name="connsiteY11" fmla="*/ 5858811 h 6220585"/>
              <a:gd name="connsiteX12" fmla="*/ 11122688 w 12338861"/>
              <a:gd name="connsiteY12" fmla="*/ 5869553 h 6220585"/>
              <a:gd name="connsiteX13" fmla="*/ 12280771 w 12338861"/>
              <a:gd name="connsiteY13" fmla="*/ 5868507 h 6220585"/>
              <a:gd name="connsiteX14" fmla="*/ 12306415 w 12338861"/>
              <a:gd name="connsiteY14" fmla="*/ 2579572 h 6220585"/>
              <a:gd name="connsiteX15" fmla="*/ 12297066 w 12338861"/>
              <a:gd name="connsiteY15" fmla="*/ 123500 h 6220585"/>
              <a:gd name="connsiteX16" fmla="*/ 11841237 w 12338861"/>
              <a:gd name="connsiteY16" fmla="*/ 76222 h 6220585"/>
              <a:gd name="connsiteX17" fmla="*/ 10312279 w 12338861"/>
              <a:gd name="connsiteY17" fmla="*/ 69666 h 6220585"/>
              <a:gd name="connsiteX18" fmla="*/ 7795339 w 12338861"/>
              <a:gd name="connsiteY18" fmla="*/ 23097 h 6220585"/>
              <a:gd name="connsiteX19" fmla="*/ 2278199 w 12338861"/>
              <a:gd name="connsiteY19" fmla="*/ 0 h 6220585"/>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306734 w 12367396"/>
              <a:gd name="connsiteY0" fmla="*/ 0 h 6220586"/>
              <a:gd name="connsiteX1" fmla="*/ 861151 w 12367396"/>
              <a:gd name="connsiteY1" fmla="*/ 10760 h 6220586"/>
              <a:gd name="connsiteX2" fmla="*/ 81502 w 12367396"/>
              <a:gd name="connsiteY2" fmla="*/ 15958 h 6220586"/>
              <a:gd name="connsiteX3" fmla="*/ 81501 w 12367396"/>
              <a:gd name="connsiteY3" fmla="*/ 792072 h 6220586"/>
              <a:gd name="connsiteX4" fmla="*/ 62345 w 12367396"/>
              <a:gd name="connsiteY4" fmla="*/ 1316890 h 6220586"/>
              <a:gd name="connsiteX5" fmla="*/ 51728 w 12367396"/>
              <a:gd name="connsiteY5" fmla="*/ 4542095 h 6220586"/>
              <a:gd name="connsiteX6" fmla="*/ 93112 w 12367396"/>
              <a:gd name="connsiteY6" fmla="*/ 5865265 h 6220586"/>
              <a:gd name="connsiteX7" fmla="*/ 1282184 w 12367396"/>
              <a:gd name="connsiteY7" fmla="*/ 5860679 h 6220586"/>
              <a:gd name="connsiteX8" fmla="*/ 2895654 w 12367396"/>
              <a:gd name="connsiteY8" fmla="*/ 5855158 h 6220586"/>
              <a:gd name="connsiteX9" fmla="*/ 3379419 w 12367396"/>
              <a:gd name="connsiteY9" fmla="*/ 6220586 h 6220586"/>
              <a:gd name="connsiteX10" fmla="*/ 3623015 w 12367396"/>
              <a:gd name="connsiteY10" fmla="*/ 5823181 h 6220586"/>
              <a:gd name="connsiteX11" fmla="*/ 7992946 w 12367396"/>
              <a:gd name="connsiteY11" fmla="*/ 5858811 h 6220586"/>
              <a:gd name="connsiteX12" fmla="*/ 11151223 w 12367396"/>
              <a:gd name="connsiteY12" fmla="*/ 5869553 h 6220586"/>
              <a:gd name="connsiteX13" fmla="*/ 12309306 w 12367396"/>
              <a:gd name="connsiteY13" fmla="*/ 5868507 h 6220586"/>
              <a:gd name="connsiteX14" fmla="*/ 12334950 w 12367396"/>
              <a:gd name="connsiteY14" fmla="*/ 2579572 h 6220586"/>
              <a:gd name="connsiteX15" fmla="*/ 12325601 w 12367396"/>
              <a:gd name="connsiteY15" fmla="*/ 123500 h 6220586"/>
              <a:gd name="connsiteX16" fmla="*/ 11869772 w 12367396"/>
              <a:gd name="connsiteY16" fmla="*/ 76222 h 6220586"/>
              <a:gd name="connsiteX17" fmla="*/ 10340814 w 12367396"/>
              <a:gd name="connsiteY17" fmla="*/ 69666 h 6220586"/>
              <a:gd name="connsiteX18" fmla="*/ 7823874 w 12367396"/>
              <a:gd name="connsiteY18" fmla="*/ 23097 h 6220586"/>
              <a:gd name="connsiteX19" fmla="*/ 2306734 w 12367396"/>
              <a:gd name="connsiteY19" fmla="*/ 0 h 6220586"/>
              <a:gd name="connsiteX0" fmla="*/ 2335523 w 12396185"/>
              <a:gd name="connsiteY0" fmla="*/ 0 h 6220586"/>
              <a:gd name="connsiteX1" fmla="*/ 889940 w 12396185"/>
              <a:gd name="connsiteY1" fmla="*/ 10760 h 6220586"/>
              <a:gd name="connsiteX2" fmla="*/ 110291 w 12396185"/>
              <a:gd name="connsiteY2" fmla="*/ 15958 h 6220586"/>
              <a:gd name="connsiteX3" fmla="*/ 110290 w 12396185"/>
              <a:gd name="connsiteY3" fmla="*/ 792072 h 6220586"/>
              <a:gd name="connsiteX4" fmla="*/ 91134 w 12396185"/>
              <a:gd name="connsiteY4" fmla="*/ 1316890 h 6220586"/>
              <a:gd name="connsiteX5" fmla="*/ 80517 w 12396185"/>
              <a:gd name="connsiteY5" fmla="*/ 4542095 h 6220586"/>
              <a:gd name="connsiteX6" fmla="*/ 121901 w 12396185"/>
              <a:gd name="connsiteY6" fmla="*/ 5865265 h 6220586"/>
              <a:gd name="connsiteX7" fmla="*/ 1310973 w 12396185"/>
              <a:gd name="connsiteY7" fmla="*/ 5860679 h 6220586"/>
              <a:gd name="connsiteX8" fmla="*/ 2924443 w 12396185"/>
              <a:gd name="connsiteY8" fmla="*/ 5855158 h 6220586"/>
              <a:gd name="connsiteX9" fmla="*/ 3408208 w 12396185"/>
              <a:gd name="connsiteY9" fmla="*/ 6220586 h 6220586"/>
              <a:gd name="connsiteX10" fmla="*/ 3651804 w 12396185"/>
              <a:gd name="connsiteY10" fmla="*/ 5823181 h 6220586"/>
              <a:gd name="connsiteX11" fmla="*/ 8021735 w 12396185"/>
              <a:gd name="connsiteY11" fmla="*/ 5858811 h 6220586"/>
              <a:gd name="connsiteX12" fmla="*/ 11180012 w 12396185"/>
              <a:gd name="connsiteY12" fmla="*/ 5869553 h 6220586"/>
              <a:gd name="connsiteX13" fmla="*/ 12338095 w 12396185"/>
              <a:gd name="connsiteY13" fmla="*/ 5868507 h 6220586"/>
              <a:gd name="connsiteX14" fmla="*/ 12363739 w 12396185"/>
              <a:gd name="connsiteY14" fmla="*/ 2579572 h 6220586"/>
              <a:gd name="connsiteX15" fmla="*/ 12354390 w 12396185"/>
              <a:gd name="connsiteY15" fmla="*/ 123500 h 6220586"/>
              <a:gd name="connsiteX16" fmla="*/ 11898561 w 12396185"/>
              <a:gd name="connsiteY16" fmla="*/ 76222 h 6220586"/>
              <a:gd name="connsiteX17" fmla="*/ 10369603 w 12396185"/>
              <a:gd name="connsiteY17" fmla="*/ 69666 h 6220586"/>
              <a:gd name="connsiteX18" fmla="*/ 7852663 w 12396185"/>
              <a:gd name="connsiteY18" fmla="*/ 23097 h 6220586"/>
              <a:gd name="connsiteX19" fmla="*/ 2335523 w 12396185"/>
              <a:gd name="connsiteY19" fmla="*/ 0 h 6220586"/>
              <a:gd name="connsiteX0" fmla="*/ 2261687 w 12322349"/>
              <a:gd name="connsiteY0" fmla="*/ 0 h 6220586"/>
              <a:gd name="connsiteX1" fmla="*/ 816104 w 12322349"/>
              <a:gd name="connsiteY1" fmla="*/ 10760 h 6220586"/>
              <a:gd name="connsiteX2" fmla="*/ 36455 w 12322349"/>
              <a:gd name="connsiteY2" fmla="*/ 15958 h 6220586"/>
              <a:gd name="connsiteX3" fmla="*/ 36454 w 12322349"/>
              <a:gd name="connsiteY3" fmla="*/ 792072 h 6220586"/>
              <a:gd name="connsiteX4" fmla="*/ 17298 w 12322349"/>
              <a:gd name="connsiteY4" fmla="*/ 1316890 h 6220586"/>
              <a:gd name="connsiteX5" fmla="*/ 6681 w 12322349"/>
              <a:gd name="connsiteY5" fmla="*/ 4542095 h 6220586"/>
              <a:gd name="connsiteX6" fmla="*/ 48065 w 12322349"/>
              <a:gd name="connsiteY6" fmla="*/ 5865265 h 6220586"/>
              <a:gd name="connsiteX7" fmla="*/ 1237137 w 12322349"/>
              <a:gd name="connsiteY7" fmla="*/ 5860679 h 6220586"/>
              <a:gd name="connsiteX8" fmla="*/ 2850607 w 12322349"/>
              <a:gd name="connsiteY8" fmla="*/ 5855158 h 6220586"/>
              <a:gd name="connsiteX9" fmla="*/ 3334372 w 12322349"/>
              <a:gd name="connsiteY9" fmla="*/ 6220586 h 6220586"/>
              <a:gd name="connsiteX10" fmla="*/ 3577968 w 12322349"/>
              <a:gd name="connsiteY10" fmla="*/ 5823181 h 6220586"/>
              <a:gd name="connsiteX11" fmla="*/ 7947899 w 12322349"/>
              <a:gd name="connsiteY11" fmla="*/ 5858811 h 6220586"/>
              <a:gd name="connsiteX12" fmla="*/ 11106176 w 12322349"/>
              <a:gd name="connsiteY12" fmla="*/ 5869553 h 6220586"/>
              <a:gd name="connsiteX13" fmla="*/ 12264259 w 12322349"/>
              <a:gd name="connsiteY13" fmla="*/ 5868507 h 6220586"/>
              <a:gd name="connsiteX14" fmla="*/ 12289903 w 12322349"/>
              <a:gd name="connsiteY14" fmla="*/ 2579572 h 6220586"/>
              <a:gd name="connsiteX15" fmla="*/ 12280554 w 12322349"/>
              <a:gd name="connsiteY15" fmla="*/ 123500 h 6220586"/>
              <a:gd name="connsiteX16" fmla="*/ 11824725 w 12322349"/>
              <a:gd name="connsiteY16" fmla="*/ 76222 h 6220586"/>
              <a:gd name="connsiteX17" fmla="*/ 10295767 w 12322349"/>
              <a:gd name="connsiteY17" fmla="*/ 69666 h 6220586"/>
              <a:gd name="connsiteX18" fmla="*/ 7778827 w 12322349"/>
              <a:gd name="connsiteY18" fmla="*/ 23097 h 6220586"/>
              <a:gd name="connsiteX19" fmla="*/ 2261687 w 12322349"/>
              <a:gd name="connsiteY19" fmla="*/ 0 h 6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349" h="6220586">
                <a:moveTo>
                  <a:pt x="2261687" y="0"/>
                </a:moveTo>
                <a:lnTo>
                  <a:pt x="816104" y="10760"/>
                </a:lnTo>
                <a:lnTo>
                  <a:pt x="36455" y="15958"/>
                </a:lnTo>
                <a:cubicBezTo>
                  <a:pt x="36455" y="288746"/>
                  <a:pt x="36454" y="519284"/>
                  <a:pt x="36454" y="792072"/>
                </a:cubicBezTo>
                <a:cubicBezTo>
                  <a:pt x="37986" y="902748"/>
                  <a:pt x="15766" y="1206214"/>
                  <a:pt x="17298" y="1316890"/>
                </a:cubicBezTo>
                <a:cubicBezTo>
                  <a:pt x="32127" y="1752674"/>
                  <a:pt x="-17299" y="3705146"/>
                  <a:pt x="6681" y="4542095"/>
                </a:cubicBezTo>
                <a:cubicBezTo>
                  <a:pt x="46572" y="5225386"/>
                  <a:pt x="-29251" y="5700107"/>
                  <a:pt x="48065" y="5865265"/>
                </a:cubicBezTo>
                <a:cubicBezTo>
                  <a:pt x="69776" y="5911642"/>
                  <a:pt x="423318" y="5861060"/>
                  <a:pt x="1237137" y="5860679"/>
                </a:cubicBezTo>
                <a:lnTo>
                  <a:pt x="2850607" y="5855158"/>
                </a:lnTo>
                <a:cubicBezTo>
                  <a:pt x="3045452" y="5967588"/>
                  <a:pt x="3144017" y="6088833"/>
                  <a:pt x="3334372" y="6220586"/>
                </a:cubicBezTo>
                <a:cubicBezTo>
                  <a:pt x="3410921" y="6144477"/>
                  <a:pt x="3476952" y="5963812"/>
                  <a:pt x="3577968" y="5823181"/>
                </a:cubicBezTo>
                <a:cubicBezTo>
                  <a:pt x="3664957" y="5820441"/>
                  <a:pt x="7586687" y="5865726"/>
                  <a:pt x="7947899" y="5858811"/>
                </a:cubicBezTo>
                <a:lnTo>
                  <a:pt x="11106176" y="5869553"/>
                </a:lnTo>
                <a:cubicBezTo>
                  <a:pt x="11463839" y="5859889"/>
                  <a:pt x="12237328" y="5912260"/>
                  <a:pt x="12264259" y="5868507"/>
                </a:cubicBezTo>
                <a:cubicBezTo>
                  <a:pt x="12302702" y="5662987"/>
                  <a:pt x="12276559" y="4364873"/>
                  <a:pt x="12289903" y="2579572"/>
                </a:cubicBezTo>
                <a:cubicBezTo>
                  <a:pt x="12338264" y="1498304"/>
                  <a:pt x="12330434" y="544926"/>
                  <a:pt x="12280554" y="123500"/>
                </a:cubicBezTo>
                <a:cubicBezTo>
                  <a:pt x="12274273" y="70433"/>
                  <a:pt x="12155523" y="85194"/>
                  <a:pt x="11824725" y="76222"/>
                </a:cubicBezTo>
                <a:cubicBezTo>
                  <a:pt x="11493927" y="67250"/>
                  <a:pt x="10495819" y="85585"/>
                  <a:pt x="10295767" y="69666"/>
                </a:cubicBezTo>
                <a:lnTo>
                  <a:pt x="7778827" y="23097"/>
                </a:lnTo>
                <a:lnTo>
                  <a:pt x="2261687" y="0"/>
                </a:lnTo>
                <a:close/>
              </a:path>
            </a:pathLst>
          </a:custGeom>
          <a:noFill/>
          <a:ln w="19050" cap="flat">
            <a:solidFill>
              <a:schemeClr val="tx1"/>
            </a:solidFill>
            <a:prstDash val="solid"/>
            <a:miter/>
          </a:ln>
        </p:spPr>
        <p:txBody>
          <a:bodyPr wrap="square" rtlCol="0" anchor="ctr">
            <a:noAutofit/>
          </a:bodyPr>
          <a:lstStyle/>
          <a:p>
            <a:endParaRPr lang="en-US" sz="1801"/>
          </a:p>
        </p:txBody>
      </p:sp>
      <p:pic>
        <p:nvPicPr>
          <p:cNvPr id="10242" name="Picture 2" descr="Skólahreysti | Grunnskóli og tónlistarskóli Húnaþings vestra">
            <a:extLst>
              <a:ext uri="{FF2B5EF4-FFF2-40B4-BE49-F238E27FC236}">
                <a16:creationId xmlns:a16="http://schemas.microsoft.com/office/drawing/2014/main" id="{26C33732-41ED-D905-7D7F-CD1F4F286B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037" y="1149314"/>
            <a:ext cx="4934964" cy="27759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7AA4A0-9635-B9F2-0BD7-122853C5AE28}"/>
              </a:ext>
            </a:extLst>
          </p:cNvPr>
          <p:cNvSpPr>
            <a:spLocks noGrp="1"/>
          </p:cNvSpPr>
          <p:nvPr>
            <p:ph idx="1"/>
          </p:nvPr>
        </p:nvSpPr>
        <p:spPr>
          <a:xfrm>
            <a:off x="7268816" y="751140"/>
            <a:ext cx="4147932" cy="5319460"/>
          </a:xfrm>
        </p:spPr>
        <p:txBody>
          <a:bodyPr anchor="ctr">
            <a:normAutofit/>
          </a:bodyPr>
          <a:lstStyle/>
          <a:p>
            <a:pPr algn="ctr"/>
            <a:r>
              <a:rPr lang="is-IS" b="0" dirty="0">
                <a:effectLst/>
                <a:ea typeface="Times New Roman" panose="02020603050405020304" pitchFamily="18" charset="0"/>
              </a:rPr>
              <a:t>Valið er hugsað fyrir þá sem vilja taka þátt í Skólahreystikeppni grunnskólanna. Æfðar verða sérstaklega þær greinar sem keppt er í. Þeir sem skrá sig í þennan áfanga munu hugsanlega keppa fyrir skólans hönd þegar þar að kemur. Námsmat byggir á ástundun, virkni í tímum og framkomu.</a:t>
            </a:r>
            <a:endParaRPr lang="en-IS" b="0" dirty="0">
              <a:effectLst/>
              <a:ea typeface="Times New Roman" panose="02020603050405020304" pitchFamily="18" charset="0"/>
            </a:endParaRPr>
          </a:p>
          <a:p>
            <a:pPr algn="ctr"/>
            <a:endParaRPr lang="is-IS" dirty="0"/>
          </a:p>
        </p:txBody>
      </p:sp>
    </p:spTree>
    <p:extLst>
      <p:ext uri="{BB962C8B-B14F-4D97-AF65-F5344CB8AC3E}">
        <p14:creationId xmlns:p14="http://schemas.microsoft.com/office/powerpoint/2010/main" val="22621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363" name="Rectangle 14362">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65" name="Freeform: Shape 14364">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5" y="2950509"/>
            <a:ext cx="4715671" cy="3134603"/>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67" name="Freeform: Shape 14366">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61228" y="610976"/>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31A84DA-0565-1621-A4C2-E931A1DCE2CC}"/>
              </a:ext>
            </a:extLst>
          </p:cNvPr>
          <p:cNvSpPr>
            <a:spLocks noGrp="1"/>
          </p:cNvSpPr>
          <p:nvPr>
            <p:ph type="title"/>
          </p:nvPr>
        </p:nvSpPr>
        <p:spPr>
          <a:xfrm>
            <a:off x="801045" y="1110134"/>
            <a:ext cx="4861382" cy="1324229"/>
          </a:xfrm>
        </p:spPr>
        <p:txBody>
          <a:bodyPr>
            <a:normAutofit/>
          </a:bodyPr>
          <a:lstStyle/>
          <a:p>
            <a:pPr algn="ctr">
              <a:lnSpc>
                <a:spcPct val="90000"/>
              </a:lnSpc>
            </a:pPr>
            <a:br>
              <a:rPr lang="is-IS" sz="4400"/>
            </a:br>
            <a:r>
              <a:rPr lang="is-IS" sz="4400"/>
              <a:t>lota 1 og 2</a:t>
            </a:r>
          </a:p>
        </p:txBody>
      </p:sp>
      <p:pic>
        <p:nvPicPr>
          <p:cNvPr id="2050" name="Picture 2" descr="Generated image">
            <a:extLst>
              <a:ext uri="{FF2B5EF4-FFF2-40B4-BE49-F238E27FC236}">
                <a16:creationId xmlns:a16="http://schemas.microsoft.com/office/drawing/2014/main" id="{2356F5E9-5D95-8E20-17EA-C921F9E14F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5601" y="3184966"/>
            <a:ext cx="2693084" cy="2693084"/>
          </a:xfrm>
          <a:prstGeom prst="rect">
            <a:avLst/>
          </a:prstGeom>
          <a:noFill/>
          <a:extLst>
            <a:ext uri="{909E8E84-426E-40DD-AFC4-6F175D3DCCD1}">
              <a14:hiddenFill xmlns:a14="http://schemas.microsoft.com/office/drawing/2010/main">
                <a:solidFill>
                  <a:srgbClr val="FFFFFF"/>
                </a:solidFill>
              </a14:hiddenFill>
            </a:ext>
          </a:extLst>
        </p:spPr>
      </p:pic>
      <p:sp>
        <p:nvSpPr>
          <p:cNvPr id="14369" name="Freeform: Shape 14368">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19333" y="639412"/>
            <a:ext cx="5552381" cy="243008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B3994BF-AAFF-ADF6-C876-1C036D1B6D5D}"/>
              </a:ext>
            </a:extLst>
          </p:cNvPr>
          <p:cNvSpPr>
            <a:spLocks noGrp="1"/>
          </p:cNvSpPr>
          <p:nvPr>
            <p:ph idx="1"/>
          </p:nvPr>
        </p:nvSpPr>
        <p:spPr>
          <a:xfrm>
            <a:off x="6668677" y="696124"/>
            <a:ext cx="4722279" cy="5481716"/>
          </a:xfrm>
        </p:spPr>
        <p:txBody>
          <a:bodyPr anchor="ctr">
            <a:normAutofit/>
          </a:bodyPr>
          <a:lstStyle/>
          <a:p>
            <a:pPr algn="ctr">
              <a:lnSpc>
                <a:spcPct val="90000"/>
              </a:lnSpc>
            </a:pPr>
            <a:r>
              <a:rPr lang="en-GB" sz="2500" dirty="0" err="1"/>
              <a:t>Í</a:t>
            </a:r>
            <a:r>
              <a:rPr lang="en-GB" sz="2500" dirty="0"/>
              <a:t> </a:t>
            </a:r>
            <a:r>
              <a:rPr lang="en-GB" sz="2500" dirty="0" err="1"/>
              <a:t>þessari</a:t>
            </a:r>
            <a:r>
              <a:rPr lang="en-GB" sz="2500" dirty="0"/>
              <a:t> </a:t>
            </a:r>
            <a:r>
              <a:rPr lang="en-GB" sz="2500" dirty="0" err="1"/>
              <a:t>valgrein</a:t>
            </a:r>
            <a:r>
              <a:rPr lang="en-GB" sz="2500" dirty="0"/>
              <a:t> </a:t>
            </a:r>
            <a:r>
              <a:rPr lang="en-GB" sz="2500" dirty="0" err="1"/>
              <a:t>vinna</a:t>
            </a:r>
            <a:r>
              <a:rPr lang="en-GB" sz="2500" dirty="0"/>
              <a:t> </a:t>
            </a:r>
            <a:r>
              <a:rPr lang="en-GB" sz="2500" dirty="0" err="1"/>
              <a:t>nemendur</a:t>
            </a:r>
            <a:r>
              <a:rPr lang="en-GB" sz="2500" dirty="0"/>
              <a:t> </a:t>
            </a:r>
            <a:r>
              <a:rPr lang="en-GB" sz="2500" dirty="0" err="1"/>
              <a:t>að</a:t>
            </a:r>
            <a:r>
              <a:rPr lang="en-GB" sz="2500" dirty="0"/>
              <a:t> </a:t>
            </a:r>
            <a:r>
              <a:rPr lang="en-GB" sz="2500" dirty="0" err="1"/>
              <a:t>spennandi</a:t>
            </a:r>
            <a:r>
              <a:rPr lang="en-GB" sz="2500" dirty="0"/>
              <a:t> </a:t>
            </a:r>
            <a:r>
              <a:rPr lang="en-GB" sz="2500" dirty="0" err="1"/>
              <a:t>verkefnum</a:t>
            </a:r>
            <a:r>
              <a:rPr lang="en-GB" sz="2500" dirty="0"/>
              <a:t> </a:t>
            </a:r>
            <a:r>
              <a:rPr lang="en-GB" sz="2500" dirty="0" err="1"/>
              <a:t>þar</a:t>
            </a:r>
            <a:r>
              <a:rPr lang="en-GB" sz="2500" dirty="0"/>
              <a:t> </a:t>
            </a:r>
            <a:r>
              <a:rPr lang="en-GB" sz="2500" dirty="0" err="1"/>
              <a:t>sem</a:t>
            </a:r>
            <a:r>
              <a:rPr lang="en-GB" sz="2500" dirty="0"/>
              <a:t> </a:t>
            </a:r>
            <a:r>
              <a:rPr lang="en-GB" sz="2500" dirty="0" err="1"/>
              <a:t>hönnun</a:t>
            </a:r>
            <a:r>
              <a:rPr lang="en-GB" sz="2500" dirty="0"/>
              <a:t> </a:t>
            </a:r>
            <a:r>
              <a:rPr lang="en-GB" sz="2500" dirty="0" err="1"/>
              <a:t>og</a:t>
            </a:r>
            <a:r>
              <a:rPr lang="en-GB" sz="2500" dirty="0"/>
              <a:t> </a:t>
            </a:r>
            <a:r>
              <a:rPr lang="en-GB" sz="2500" dirty="0" err="1"/>
              <a:t>handverksfærni</a:t>
            </a:r>
            <a:r>
              <a:rPr lang="en-GB" sz="2500" dirty="0"/>
              <a:t> </a:t>
            </a:r>
            <a:r>
              <a:rPr lang="en-GB" sz="2500" dirty="0" err="1"/>
              <a:t>fara</a:t>
            </a:r>
            <a:r>
              <a:rPr lang="en-GB" sz="2500" dirty="0"/>
              <a:t> saman. </a:t>
            </a:r>
            <a:r>
              <a:rPr lang="en-GB" sz="2500" dirty="0" err="1"/>
              <a:t>Lögð</a:t>
            </a:r>
            <a:r>
              <a:rPr lang="en-GB" sz="2500" dirty="0"/>
              <a:t> </a:t>
            </a:r>
            <a:r>
              <a:rPr lang="en-GB" sz="2500" dirty="0" err="1"/>
              <a:t>verður</a:t>
            </a:r>
            <a:r>
              <a:rPr lang="en-GB" sz="2500" dirty="0"/>
              <a:t> </a:t>
            </a:r>
            <a:r>
              <a:rPr lang="en-GB" sz="2500" dirty="0" err="1"/>
              <a:t>áhersla</a:t>
            </a:r>
            <a:r>
              <a:rPr lang="en-GB" sz="2500" dirty="0"/>
              <a:t> </a:t>
            </a:r>
            <a:r>
              <a:rPr lang="en-GB" sz="2500" dirty="0" err="1"/>
              <a:t>á</a:t>
            </a:r>
            <a:r>
              <a:rPr lang="en-GB" sz="2500" dirty="0"/>
              <a:t> </a:t>
            </a:r>
            <a:r>
              <a:rPr lang="en-GB" sz="2500" dirty="0" err="1"/>
              <a:t>smíði</a:t>
            </a:r>
            <a:r>
              <a:rPr lang="en-GB" sz="2500" dirty="0"/>
              <a:t> </a:t>
            </a:r>
            <a:r>
              <a:rPr lang="en-GB" sz="2500" dirty="0" err="1"/>
              <a:t>hljóðfæra</a:t>
            </a:r>
            <a:r>
              <a:rPr lang="en-GB" sz="2500" dirty="0"/>
              <a:t>, </a:t>
            </a:r>
            <a:r>
              <a:rPr lang="en-GB" sz="2500" dirty="0" err="1"/>
              <a:t>eins</a:t>
            </a:r>
            <a:r>
              <a:rPr lang="en-GB" sz="2500" dirty="0"/>
              <a:t> </a:t>
            </a:r>
            <a:r>
              <a:rPr lang="en-GB" sz="2500" dirty="0" err="1"/>
              <a:t>og</a:t>
            </a:r>
            <a:r>
              <a:rPr lang="en-GB" sz="2500" dirty="0"/>
              <a:t> </a:t>
            </a:r>
            <a:r>
              <a:rPr lang="en-GB" sz="2500" dirty="0" err="1"/>
              <a:t>t.d.</a:t>
            </a:r>
            <a:r>
              <a:rPr lang="en-GB" sz="2500" dirty="0"/>
              <a:t> Strum Stick – </a:t>
            </a:r>
            <a:r>
              <a:rPr lang="en-GB" sz="2500" dirty="0" err="1"/>
              <a:t>strengjahljóðfæri</a:t>
            </a:r>
            <a:r>
              <a:rPr lang="en-GB" sz="2500" dirty="0"/>
              <a:t> </a:t>
            </a:r>
            <a:r>
              <a:rPr lang="en-GB" sz="2500" dirty="0" err="1"/>
              <a:t>sem</a:t>
            </a:r>
            <a:r>
              <a:rPr lang="en-GB" sz="2500" dirty="0"/>
              <a:t> </a:t>
            </a:r>
            <a:r>
              <a:rPr lang="en-GB" sz="2500" dirty="0" err="1"/>
              <a:t>líkist</a:t>
            </a:r>
            <a:r>
              <a:rPr lang="en-GB" sz="2500" dirty="0"/>
              <a:t> </a:t>
            </a:r>
            <a:r>
              <a:rPr lang="en-GB" sz="2500" dirty="0" err="1"/>
              <a:t>gítar</a:t>
            </a:r>
            <a:r>
              <a:rPr lang="en-GB" sz="2500" dirty="0"/>
              <a:t>.</a:t>
            </a:r>
          </a:p>
          <a:p>
            <a:pPr algn="ctr">
              <a:lnSpc>
                <a:spcPct val="90000"/>
              </a:lnSpc>
            </a:pPr>
            <a:r>
              <a:rPr lang="en-GB" sz="2500" dirty="0" err="1"/>
              <a:t>Verkefnið</a:t>
            </a:r>
            <a:r>
              <a:rPr lang="en-GB" sz="2500" dirty="0"/>
              <a:t> er </a:t>
            </a:r>
            <a:r>
              <a:rPr lang="en-GB" sz="2500" dirty="0" err="1"/>
              <a:t>krefjandi</a:t>
            </a:r>
            <a:r>
              <a:rPr lang="en-GB" sz="2500" dirty="0"/>
              <a:t> </a:t>
            </a:r>
            <a:r>
              <a:rPr lang="en-GB" sz="2500" dirty="0" err="1"/>
              <a:t>og</a:t>
            </a:r>
            <a:r>
              <a:rPr lang="en-GB" sz="2500" dirty="0"/>
              <a:t> </a:t>
            </a:r>
            <a:r>
              <a:rPr lang="en-GB" sz="2500" dirty="0" err="1"/>
              <a:t>þjálfar</a:t>
            </a:r>
            <a:r>
              <a:rPr lang="en-GB" sz="2500" dirty="0"/>
              <a:t> </a:t>
            </a:r>
            <a:r>
              <a:rPr lang="en-GB" sz="2500" dirty="0" err="1"/>
              <a:t>nemendur</a:t>
            </a:r>
            <a:r>
              <a:rPr lang="en-GB" sz="2500" dirty="0"/>
              <a:t> </a:t>
            </a:r>
            <a:r>
              <a:rPr lang="en-GB" sz="2500" dirty="0" err="1"/>
              <a:t>í</a:t>
            </a:r>
            <a:r>
              <a:rPr lang="en-GB" sz="2500" dirty="0"/>
              <a:t> </a:t>
            </a:r>
            <a:r>
              <a:rPr lang="en-GB" sz="2500" dirty="0" err="1"/>
              <a:t>nákvæmni</a:t>
            </a:r>
            <a:r>
              <a:rPr lang="en-GB" sz="2500" dirty="0"/>
              <a:t>, </a:t>
            </a:r>
            <a:r>
              <a:rPr lang="en-GB" sz="2500" dirty="0" err="1"/>
              <a:t>þolinmæði</a:t>
            </a:r>
            <a:r>
              <a:rPr lang="en-GB" sz="2500" dirty="0"/>
              <a:t> </a:t>
            </a:r>
            <a:r>
              <a:rPr lang="en-GB" sz="2500" dirty="0" err="1"/>
              <a:t>og</a:t>
            </a:r>
            <a:r>
              <a:rPr lang="en-GB" sz="2500" dirty="0"/>
              <a:t> </a:t>
            </a:r>
            <a:r>
              <a:rPr lang="en-GB" sz="2500" dirty="0" err="1"/>
              <a:t>sköpunargleði</a:t>
            </a:r>
            <a:r>
              <a:rPr lang="en-GB" sz="2500" dirty="0"/>
              <a:t>. </a:t>
            </a:r>
            <a:r>
              <a:rPr lang="en-GB" sz="2500" dirty="0" err="1"/>
              <a:t>Þau</a:t>
            </a:r>
            <a:r>
              <a:rPr lang="en-GB" sz="2500" dirty="0"/>
              <a:t> </a:t>
            </a:r>
            <a:r>
              <a:rPr lang="en-GB" sz="2500" dirty="0" err="1"/>
              <a:t>læra</a:t>
            </a:r>
            <a:r>
              <a:rPr lang="en-GB" sz="2500" dirty="0"/>
              <a:t> </a:t>
            </a:r>
            <a:r>
              <a:rPr lang="en-GB" sz="2500" dirty="0" err="1"/>
              <a:t>að</a:t>
            </a:r>
            <a:r>
              <a:rPr lang="en-GB" sz="2500" dirty="0"/>
              <a:t> vanda </a:t>
            </a:r>
            <a:r>
              <a:rPr lang="en-GB" sz="2500" dirty="0" err="1"/>
              <a:t>til</a:t>
            </a:r>
            <a:r>
              <a:rPr lang="en-GB" sz="2500" dirty="0"/>
              <a:t> </a:t>
            </a:r>
            <a:r>
              <a:rPr lang="en-GB" sz="2500" dirty="0" err="1"/>
              <a:t>verka</a:t>
            </a:r>
            <a:r>
              <a:rPr lang="en-GB" sz="2500" dirty="0"/>
              <a:t>, </a:t>
            </a:r>
            <a:r>
              <a:rPr lang="en-GB" sz="2500" dirty="0" err="1"/>
              <a:t>gera</a:t>
            </a:r>
            <a:r>
              <a:rPr lang="en-GB" sz="2500" dirty="0"/>
              <a:t> </a:t>
            </a:r>
            <a:r>
              <a:rPr lang="en-GB" sz="2500" dirty="0" err="1"/>
              <a:t>góðan</a:t>
            </a:r>
            <a:r>
              <a:rPr lang="en-GB" sz="2500" dirty="0"/>
              <a:t> </a:t>
            </a:r>
            <a:r>
              <a:rPr lang="en-GB" sz="2500" dirty="0" err="1"/>
              <a:t>grunn</a:t>
            </a:r>
            <a:r>
              <a:rPr lang="en-GB" sz="2500" dirty="0"/>
              <a:t> </a:t>
            </a:r>
            <a:r>
              <a:rPr lang="en-GB" sz="2500" dirty="0" err="1"/>
              <a:t>og</a:t>
            </a:r>
            <a:r>
              <a:rPr lang="en-GB" sz="2500" dirty="0"/>
              <a:t> </a:t>
            </a:r>
            <a:r>
              <a:rPr lang="en-GB" sz="2500" dirty="0" err="1"/>
              <a:t>byggja</a:t>
            </a:r>
            <a:r>
              <a:rPr lang="en-GB" sz="2500" dirty="0"/>
              <a:t> </a:t>
            </a:r>
            <a:r>
              <a:rPr lang="en-GB" sz="2500" dirty="0" err="1"/>
              <a:t>ofan</a:t>
            </a:r>
            <a:r>
              <a:rPr lang="en-GB" sz="2500" dirty="0"/>
              <a:t> </a:t>
            </a:r>
            <a:r>
              <a:rPr lang="en-GB" sz="2500" dirty="0" err="1"/>
              <a:t>á</a:t>
            </a:r>
            <a:r>
              <a:rPr lang="en-GB" sz="2500" dirty="0"/>
              <a:t> </a:t>
            </a:r>
            <a:r>
              <a:rPr lang="en-GB" sz="2500" dirty="0" err="1"/>
              <a:t>þá</a:t>
            </a:r>
            <a:r>
              <a:rPr lang="en-GB" sz="2500" dirty="0"/>
              <a:t> </a:t>
            </a:r>
            <a:r>
              <a:rPr lang="en-GB" sz="2500" dirty="0" err="1"/>
              <a:t>þekkingu</a:t>
            </a:r>
            <a:r>
              <a:rPr lang="en-GB" sz="2500" dirty="0"/>
              <a:t> </a:t>
            </a:r>
            <a:r>
              <a:rPr lang="en-GB" sz="2500" dirty="0" err="1"/>
              <a:t>sem</a:t>
            </a:r>
            <a:r>
              <a:rPr lang="en-GB" sz="2500" dirty="0"/>
              <a:t> </a:t>
            </a:r>
            <a:r>
              <a:rPr lang="en-GB" sz="2500" dirty="0" err="1"/>
              <a:t>þau</a:t>
            </a:r>
            <a:r>
              <a:rPr lang="en-GB" sz="2500" dirty="0"/>
              <a:t> </a:t>
            </a:r>
            <a:r>
              <a:rPr lang="en-GB" sz="2500" dirty="0" err="1"/>
              <a:t>tileinka</a:t>
            </a:r>
            <a:r>
              <a:rPr lang="en-GB" sz="2500" dirty="0"/>
              <a:t> </a:t>
            </a:r>
            <a:r>
              <a:rPr lang="en-GB" sz="2500" dirty="0" err="1"/>
              <a:t>sér</a:t>
            </a:r>
            <a:r>
              <a:rPr lang="en-GB" sz="2500" dirty="0"/>
              <a:t> </a:t>
            </a:r>
            <a:r>
              <a:rPr lang="en-GB" sz="2500" dirty="0" err="1"/>
              <a:t>í</a:t>
            </a:r>
            <a:r>
              <a:rPr lang="en-GB" sz="2500" dirty="0"/>
              <a:t> </a:t>
            </a:r>
            <a:r>
              <a:rPr lang="en-GB" sz="2500" dirty="0" err="1"/>
              <a:t>ferlinu</a:t>
            </a:r>
            <a:r>
              <a:rPr lang="en-GB" sz="2500" dirty="0"/>
              <a:t>.</a:t>
            </a:r>
          </a:p>
          <a:p>
            <a:pPr algn="ctr">
              <a:lnSpc>
                <a:spcPct val="90000"/>
              </a:lnSpc>
            </a:pPr>
            <a:r>
              <a:rPr lang="en-GB" sz="2500" dirty="0" err="1"/>
              <a:t>Nemendur</a:t>
            </a:r>
            <a:r>
              <a:rPr lang="en-GB" sz="2500" dirty="0"/>
              <a:t> </a:t>
            </a:r>
            <a:r>
              <a:rPr lang="en-GB" sz="2500" dirty="0" err="1"/>
              <a:t>sem</a:t>
            </a:r>
            <a:r>
              <a:rPr lang="en-GB" sz="2500" dirty="0"/>
              <a:t> </a:t>
            </a:r>
            <a:r>
              <a:rPr lang="en-GB" sz="2500" dirty="0" err="1"/>
              <a:t>unnu</a:t>
            </a:r>
            <a:r>
              <a:rPr lang="en-GB" sz="2500" dirty="0"/>
              <a:t> </a:t>
            </a:r>
            <a:r>
              <a:rPr lang="en-GB" sz="2500" dirty="0" err="1"/>
              <a:t>að</a:t>
            </a:r>
            <a:r>
              <a:rPr lang="en-GB" sz="2500" dirty="0"/>
              <a:t> Strum Stick </a:t>
            </a:r>
            <a:r>
              <a:rPr lang="en-GB" sz="2500" dirty="0" err="1"/>
              <a:t>smíði</a:t>
            </a:r>
            <a:r>
              <a:rPr lang="en-GB" sz="2500" dirty="0"/>
              <a:t> </a:t>
            </a:r>
            <a:r>
              <a:rPr lang="en-GB" sz="2500" dirty="0" err="1"/>
              <a:t>veturinn</a:t>
            </a:r>
            <a:r>
              <a:rPr lang="en-GB" sz="2500" dirty="0"/>
              <a:t> 2024–2025 </a:t>
            </a:r>
            <a:r>
              <a:rPr lang="en-GB" sz="2500" dirty="0" err="1"/>
              <a:t>fá</a:t>
            </a:r>
            <a:r>
              <a:rPr lang="en-GB" sz="2500" dirty="0"/>
              <a:t> </a:t>
            </a:r>
            <a:r>
              <a:rPr lang="en-GB" sz="2500" dirty="0" err="1"/>
              <a:t>tækifæri</a:t>
            </a:r>
            <a:r>
              <a:rPr lang="en-GB" sz="2500" dirty="0"/>
              <a:t> </a:t>
            </a:r>
            <a:r>
              <a:rPr lang="en-GB" sz="2500" dirty="0" err="1"/>
              <a:t>til</a:t>
            </a:r>
            <a:r>
              <a:rPr lang="en-GB" sz="2500" dirty="0"/>
              <a:t> </a:t>
            </a:r>
            <a:r>
              <a:rPr lang="en-GB" sz="2500" dirty="0" err="1"/>
              <a:t>að</a:t>
            </a:r>
            <a:r>
              <a:rPr lang="en-GB" sz="2500" dirty="0"/>
              <a:t> </a:t>
            </a:r>
            <a:r>
              <a:rPr lang="en-GB" sz="2500" dirty="0" err="1"/>
              <a:t>halda</a:t>
            </a:r>
            <a:r>
              <a:rPr lang="en-GB" sz="2500" dirty="0"/>
              <a:t> </a:t>
            </a:r>
            <a:r>
              <a:rPr lang="en-GB" sz="2500" dirty="0" err="1"/>
              <a:t>áfram</a:t>
            </a:r>
            <a:r>
              <a:rPr lang="en-GB" sz="2500" dirty="0"/>
              <a:t> </a:t>
            </a:r>
            <a:r>
              <a:rPr lang="en-GB" sz="2500" dirty="0" err="1"/>
              <a:t>með</a:t>
            </a:r>
            <a:r>
              <a:rPr lang="en-GB" sz="2500" dirty="0"/>
              <a:t> </a:t>
            </a:r>
            <a:r>
              <a:rPr lang="en-GB" sz="2500" dirty="0" err="1"/>
              <a:t>verkefnið</a:t>
            </a:r>
            <a:r>
              <a:rPr lang="en-GB" sz="2500" dirty="0"/>
              <a:t> </a:t>
            </a:r>
            <a:r>
              <a:rPr lang="en-GB" sz="2500" dirty="0" err="1"/>
              <a:t>sitt</a:t>
            </a:r>
            <a:r>
              <a:rPr lang="en-GB" sz="2500" dirty="0"/>
              <a:t>, </a:t>
            </a:r>
            <a:r>
              <a:rPr lang="en-GB" sz="2500" dirty="0" err="1"/>
              <a:t>á</a:t>
            </a:r>
            <a:r>
              <a:rPr lang="en-GB" sz="2500" dirty="0"/>
              <a:t> </a:t>
            </a:r>
            <a:r>
              <a:rPr lang="en-GB" sz="2500" dirty="0" err="1"/>
              <a:t>meðan</a:t>
            </a:r>
            <a:r>
              <a:rPr lang="en-GB" sz="2500" dirty="0"/>
              <a:t> </a:t>
            </a:r>
            <a:r>
              <a:rPr lang="en-GB" sz="2500" dirty="0" err="1"/>
              <a:t>aðrir</a:t>
            </a:r>
            <a:r>
              <a:rPr lang="en-GB" sz="2500" dirty="0"/>
              <a:t> </a:t>
            </a:r>
            <a:r>
              <a:rPr lang="en-GB" sz="2500" dirty="0" err="1"/>
              <a:t>fá</a:t>
            </a:r>
            <a:r>
              <a:rPr lang="en-GB" sz="2500" dirty="0"/>
              <a:t> </a:t>
            </a:r>
            <a:r>
              <a:rPr lang="en-GB" sz="2500" dirty="0" err="1"/>
              <a:t>að</a:t>
            </a:r>
            <a:r>
              <a:rPr lang="en-GB" sz="2500" dirty="0"/>
              <a:t> </a:t>
            </a:r>
            <a:r>
              <a:rPr lang="en-GB" sz="2500" dirty="0" err="1"/>
              <a:t>hanna</a:t>
            </a:r>
            <a:r>
              <a:rPr lang="en-GB" sz="2500" dirty="0"/>
              <a:t> </a:t>
            </a:r>
            <a:r>
              <a:rPr lang="en-GB" sz="2500" dirty="0" err="1"/>
              <a:t>og</a:t>
            </a:r>
            <a:r>
              <a:rPr lang="en-GB" sz="2500" dirty="0"/>
              <a:t> </a:t>
            </a:r>
            <a:r>
              <a:rPr lang="en-GB" sz="2500" dirty="0" err="1"/>
              <a:t>smíða</a:t>
            </a:r>
            <a:r>
              <a:rPr lang="en-GB" sz="2500" dirty="0"/>
              <a:t> </a:t>
            </a:r>
            <a:r>
              <a:rPr lang="en-GB" sz="2500" dirty="0" err="1"/>
              <a:t>sitt</a:t>
            </a:r>
            <a:r>
              <a:rPr lang="en-GB" sz="2500" dirty="0"/>
              <a:t> </a:t>
            </a:r>
            <a:r>
              <a:rPr lang="en-GB" sz="2500" dirty="0" err="1"/>
              <a:t>eigið</a:t>
            </a:r>
            <a:r>
              <a:rPr lang="en-GB" sz="2500" dirty="0"/>
              <a:t> </a:t>
            </a:r>
            <a:r>
              <a:rPr lang="en-GB" sz="2500" dirty="0" err="1"/>
              <a:t>einfalda</a:t>
            </a:r>
            <a:r>
              <a:rPr lang="en-GB" sz="2500" dirty="0"/>
              <a:t> </a:t>
            </a:r>
            <a:r>
              <a:rPr lang="en-GB" sz="2500" dirty="0" err="1"/>
              <a:t>hljóðfæri</a:t>
            </a:r>
            <a:r>
              <a:rPr lang="en-GB" sz="2500" dirty="0"/>
              <a:t> – </a:t>
            </a:r>
            <a:r>
              <a:rPr lang="en-GB" sz="2500" dirty="0" err="1"/>
              <a:t>eða</a:t>
            </a:r>
            <a:r>
              <a:rPr lang="en-GB" sz="2500" dirty="0"/>
              <a:t> </a:t>
            </a:r>
            <a:r>
              <a:rPr lang="en-GB" sz="2500" dirty="0" err="1"/>
              <a:t>annað</a:t>
            </a:r>
            <a:r>
              <a:rPr lang="en-GB" sz="2500" dirty="0"/>
              <a:t> </a:t>
            </a:r>
            <a:r>
              <a:rPr lang="en-GB" sz="2500" dirty="0" err="1"/>
              <a:t>skapandi</a:t>
            </a:r>
            <a:r>
              <a:rPr lang="en-GB" sz="2500" dirty="0"/>
              <a:t> </a:t>
            </a:r>
            <a:r>
              <a:rPr lang="en-GB" sz="2500" dirty="0" err="1"/>
              <a:t>tréverkefni</a:t>
            </a:r>
            <a:r>
              <a:rPr lang="en-GB" sz="2500" dirty="0"/>
              <a:t> </a:t>
            </a:r>
            <a:r>
              <a:rPr lang="en-GB" sz="2500" dirty="0" err="1"/>
              <a:t>að</a:t>
            </a:r>
            <a:r>
              <a:rPr lang="en-GB" sz="2500" dirty="0"/>
              <a:t> </a:t>
            </a:r>
            <a:r>
              <a:rPr lang="en-GB" sz="2500" dirty="0" err="1"/>
              <a:t>eigin</a:t>
            </a:r>
            <a:r>
              <a:rPr lang="en-GB" sz="2500" dirty="0"/>
              <a:t> </a:t>
            </a:r>
            <a:r>
              <a:rPr lang="en-GB" sz="2500" dirty="0" err="1"/>
              <a:t>hugmynd</a:t>
            </a:r>
            <a:r>
              <a:rPr lang="en-GB" sz="2500" dirty="0"/>
              <a:t>.</a:t>
            </a:r>
          </a:p>
          <a:p>
            <a:pPr algn="ctr">
              <a:lnSpc>
                <a:spcPct val="90000"/>
              </a:lnSpc>
            </a:pPr>
            <a:endParaRPr lang="en-IS" sz="2500" b="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410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4185-CCB6-5D64-FF6B-53E2EEE1AEC8}"/>
              </a:ext>
            </a:extLst>
          </p:cNvPr>
          <p:cNvSpPr>
            <a:spLocks noGrp="1"/>
          </p:cNvSpPr>
          <p:nvPr>
            <p:ph type="title"/>
          </p:nvPr>
        </p:nvSpPr>
        <p:spPr>
          <a:xfrm>
            <a:off x="1020724" y="558210"/>
            <a:ext cx="10333076" cy="774201"/>
          </a:xfrm>
        </p:spPr>
        <p:txBody>
          <a:bodyPr>
            <a:normAutofit fontScale="90000"/>
          </a:bodyPr>
          <a:lstStyle/>
          <a:p>
            <a:r>
              <a:rPr lang="is-IS" dirty="0"/>
              <a:t>Valgreinar 2026 2027</a:t>
            </a:r>
          </a:p>
        </p:txBody>
      </p:sp>
      <p:sp>
        <p:nvSpPr>
          <p:cNvPr id="3" name="Content Placeholder 2">
            <a:extLst>
              <a:ext uri="{FF2B5EF4-FFF2-40B4-BE49-F238E27FC236}">
                <a16:creationId xmlns:a16="http://schemas.microsoft.com/office/drawing/2014/main" id="{429D9578-4C4E-7109-DEC7-C238AD2A4805}"/>
              </a:ext>
            </a:extLst>
          </p:cNvPr>
          <p:cNvSpPr>
            <a:spLocks noGrp="1"/>
          </p:cNvSpPr>
          <p:nvPr>
            <p:ph idx="1"/>
          </p:nvPr>
        </p:nvSpPr>
        <p:spPr>
          <a:xfrm>
            <a:off x="1020725" y="1410789"/>
            <a:ext cx="10333074" cy="4506232"/>
          </a:xfrm>
        </p:spPr>
        <p:txBody>
          <a:bodyPr>
            <a:normAutofit lnSpcReduction="10000"/>
          </a:bodyPr>
          <a:lstStyle/>
          <a:p>
            <a:pPr marL="225425" indent="-225425">
              <a:buFont typeface="Arial" panose="020B0604020202020204" pitchFamily="34" charset="0"/>
              <a:buChar char="•"/>
            </a:pPr>
            <a:r>
              <a:rPr lang="is-IS" sz="2400" u="sng" dirty="0"/>
              <a:t>Valgreinar eru hluti af skyldunámi</a:t>
            </a:r>
            <a:r>
              <a:rPr lang="is-IS" sz="2400" b="0" dirty="0"/>
              <a:t>. Á unglingastigi skal nemendum gefinn kostur á að velja námsgreinar út frá áhugasviði og framtíðaráformum. Tilgangurinn með valfrelsi nemenda er að hægt sé að laga námið sem mest að þörfum einstaklingsins og gera hverjum og einum kleift að leggja eigin áherslur í námi (Aðalnámskrá grunnskóla, 2013).</a:t>
            </a:r>
          </a:p>
          <a:p>
            <a:endParaRPr lang="is-IS" sz="2400" b="0" dirty="0"/>
          </a:p>
          <a:p>
            <a:pPr marL="225425" indent="-225425">
              <a:buFont typeface="Arial" panose="020B0604020202020204" pitchFamily="34" charset="0"/>
              <a:buChar char="•"/>
            </a:pPr>
            <a:r>
              <a:rPr lang="is-IS" sz="2400" b="0" dirty="0"/>
              <a:t>Hér á eftir eru upplýsingar um þær námsgreinar sem í boði verða í Stóru-Vogaskóla skólaárið 2026-2027. Mikilvægt er að nemendur ásamt foreldri/forráðamanni fari vel yfir lýsingar og íhugi vandlega hvað sé æskilegt að velja. Ekki verður alltaf hægt að verða að óskum nemenda og því afar </a:t>
            </a:r>
            <a:r>
              <a:rPr lang="is-IS" sz="2400" b="0" u="sng" dirty="0"/>
              <a:t>mikilvægt að setja vara valgreinar</a:t>
            </a:r>
            <a:r>
              <a:rPr lang="is-IS" sz="2400" b="0" dirty="0"/>
              <a:t>. Einnig áskilur skólinn sér rétt til að fella niður valgrein ef umsækjendur eru fáir. </a:t>
            </a:r>
          </a:p>
          <a:p>
            <a:endParaRPr lang="is-IS" sz="2400" b="0" dirty="0"/>
          </a:p>
          <a:p>
            <a:pPr marL="225425" indent="-225425">
              <a:buFont typeface="Arial" panose="020B0604020202020204" pitchFamily="34" charset="0"/>
              <a:buChar char="•"/>
            </a:pPr>
            <a:r>
              <a:rPr lang="is-IS" sz="2400" u="sng" dirty="0"/>
              <a:t>Að gefnu tilefni skal tekið fram að EKKI er hægt að breyta vali að hausti þegar skóli hefst, skipulag stundatöflu er unnið út frá því sem nemendur velja að vori. </a:t>
            </a:r>
          </a:p>
        </p:txBody>
      </p:sp>
    </p:spTree>
    <p:extLst>
      <p:ext uri="{BB962C8B-B14F-4D97-AF65-F5344CB8AC3E}">
        <p14:creationId xmlns:p14="http://schemas.microsoft.com/office/powerpoint/2010/main" val="4140126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0C2B831-F016-CF92-BCCA-B96DD37E6014}"/>
            </a:ext>
          </a:extLst>
        </p:cNvPr>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73E987C8-3418-E8C4-613E-FD1B0219C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345" name="Freeform: Shape 14344">
            <a:extLst>
              <a:ext uri="{FF2B5EF4-FFF2-40B4-BE49-F238E27FC236}">
                <a16:creationId xmlns:a16="http://schemas.microsoft.com/office/drawing/2014/main" id="{9AEC0F94-9A56-EBFD-9FA3-F25D374C7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531" y="650820"/>
            <a:ext cx="5675177"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 name="Title 1">
            <a:extLst>
              <a:ext uri="{FF2B5EF4-FFF2-40B4-BE49-F238E27FC236}">
                <a16:creationId xmlns:a16="http://schemas.microsoft.com/office/drawing/2014/main" id="{36E92B6E-030A-2EA0-F45D-4D3F8C05D018}"/>
              </a:ext>
            </a:extLst>
          </p:cNvPr>
          <p:cNvSpPr>
            <a:spLocks noGrp="1"/>
          </p:cNvSpPr>
          <p:nvPr>
            <p:ph type="title"/>
          </p:nvPr>
        </p:nvSpPr>
        <p:spPr>
          <a:xfrm>
            <a:off x="343028" y="2118402"/>
            <a:ext cx="5382647" cy="1528690"/>
          </a:xfrm>
        </p:spPr>
        <p:txBody>
          <a:bodyPr>
            <a:normAutofit fontScale="90000"/>
          </a:bodyPr>
          <a:lstStyle/>
          <a:p>
            <a:pPr algn="ctr"/>
            <a:r>
              <a:rPr lang="is-IS" dirty="0"/>
              <a:t>skapandi lausnir og viðgerðir</a:t>
            </a:r>
            <a:br>
              <a:rPr lang="is-IS" dirty="0"/>
            </a:br>
            <a:r>
              <a:rPr lang="is-IS" dirty="0"/>
              <a:t>lota 3 og 4</a:t>
            </a:r>
          </a:p>
        </p:txBody>
      </p:sp>
      <p:pic>
        <p:nvPicPr>
          <p:cNvPr id="14338" name="Picture 2" descr="Hönnun og smíði – Kennarinn.is">
            <a:extLst>
              <a:ext uri="{FF2B5EF4-FFF2-40B4-BE49-F238E27FC236}">
                <a16:creationId xmlns:a16="http://schemas.microsoft.com/office/drawing/2014/main" id="{3183B1F0-6379-9026-0E3F-04AF9CD1C8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248" y="335739"/>
            <a:ext cx="5309237" cy="20838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883A084-FCCA-3ACF-4BAF-5B380E4049C3}"/>
              </a:ext>
            </a:extLst>
          </p:cNvPr>
          <p:cNvSpPr>
            <a:spLocks noGrp="1"/>
          </p:cNvSpPr>
          <p:nvPr>
            <p:ph idx="1"/>
          </p:nvPr>
        </p:nvSpPr>
        <p:spPr>
          <a:xfrm>
            <a:off x="7120775" y="1373792"/>
            <a:ext cx="3802935" cy="4546600"/>
          </a:xfrm>
        </p:spPr>
        <p:txBody>
          <a:bodyPr>
            <a:normAutofit fontScale="92500" lnSpcReduction="10000"/>
          </a:bodyPr>
          <a:lstStyle/>
          <a:p>
            <a:r>
              <a:rPr lang="en-GB" sz="2400" b="0" dirty="0" err="1"/>
              <a:t>Nemendur</a:t>
            </a:r>
            <a:r>
              <a:rPr lang="en-GB" sz="2400" b="0" dirty="0"/>
              <a:t> </a:t>
            </a:r>
            <a:r>
              <a:rPr lang="en-GB" sz="2400" b="0" dirty="0" err="1"/>
              <a:t>velja</a:t>
            </a:r>
            <a:r>
              <a:rPr lang="en-GB" sz="2400" b="0" dirty="0"/>
              <a:t> </a:t>
            </a:r>
            <a:r>
              <a:rPr lang="en-GB" sz="2400" b="0" dirty="0" err="1"/>
              <a:t>sjálfir</a:t>
            </a:r>
            <a:r>
              <a:rPr lang="en-GB" sz="2400" b="0" dirty="0"/>
              <a:t> </a:t>
            </a:r>
            <a:r>
              <a:rPr lang="en-GB" sz="2400" b="0" dirty="0" err="1"/>
              <a:t>viðfangsefni</a:t>
            </a:r>
            <a:r>
              <a:rPr lang="en-GB" sz="2400" b="0" dirty="0"/>
              <a:t> </a:t>
            </a:r>
            <a:r>
              <a:rPr lang="en-GB" sz="2400" b="0" dirty="0" err="1"/>
              <a:t>sem</a:t>
            </a:r>
            <a:r>
              <a:rPr lang="en-GB" sz="2400" b="0" dirty="0"/>
              <a:t> </a:t>
            </a:r>
            <a:r>
              <a:rPr lang="en-GB" sz="2400" b="0" dirty="0" err="1"/>
              <a:t>þau</a:t>
            </a:r>
            <a:r>
              <a:rPr lang="en-GB" sz="2400" b="0" dirty="0"/>
              <a:t> </a:t>
            </a:r>
            <a:r>
              <a:rPr lang="en-GB" sz="2400" b="0" dirty="0" err="1"/>
              <a:t>hanna</a:t>
            </a:r>
            <a:r>
              <a:rPr lang="en-GB" sz="2400" b="0" dirty="0"/>
              <a:t>, </a:t>
            </a:r>
            <a:r>
              <a:rPr lang="en-GB" sz="2400" b="0" dirty="0" err="1"/>
              <a:t>skipuleggja</a:t>
            </a:r>
            <a:r>
              <a:rPr lang="en-GB" sz="2400" b="0" dirty="0"/>
              <a:t> </a:t>
            </a:r>
            <a:r>
              <a:rPr lang="en-GB" sz="2400" b="0" dirty="0" err="1"/>
              <a:t>og</a:t>
            </a:r>
            <a:r>
              <a:rPr lang="en-GB" sz="2400" b="0" dirty="0"/>
              <a:t> </a:t>
            </a:r>
            <a:r>
              <a:rPr lang="en-GB" sz="2400" b="0" dirty="0" err="1"/>
              <a:t>vinna</a:t>
            </a:r>
            <a:r>
              <a:rPr lang="en-GB" sz="2400" b="0" dirty="0"/>
              <a:t> </a:t>
            </a:r>
            <a:r>
              <a:rPr lang="en-GB" sz="2400" b="0" dirty="0" err="1"/>
              <a:t>að</a:t>
            </a:r>
            <a:r>
              <a:rPr lang="en-GB" sz="2400" b="0" dirty="0"/>
              <a:t> </a:t>
            </a:r>
            <a:r>
              <a:rPr lang="en-GB" sz="2400" b="0" dirty="0" err="1"/>
              <a:t>yfir</a:t>
            </a:r>
            <a:r>
              <a:rPr lang="en-GB" sz="2400" b="0" dirty="0"/>
              <a:t> </a:t>
            </a:r>
            <a:r>
              <a:rPr lang="en-GB" sz="2400" b="0" dirty="0" err="1"/>
              <a:t>veturinn</a:t>
            </a:r>
            <a:r>
              <a:rPr lang="en-GB" sz="2400" b="0" dirty="0"/>
              <a:t>. </a:t>
            </a:r>
            <a:r>
              <a:rPr lang="en-GB" sz="2400" b="0" dirty="0" err="1"/>
              <a:t>Unnið</a:t>
            </a:r>
            <a:r>
              <a:rPr lang="en-GB" sz="2400" b="0" dirty="0"/>
              <a:t> er </a:t>
            </a:r>
            <a:r>
              <a:rPr lang="en-GB" sz="2400" b="0" dirty="0" err="1"/>
              <a:t>markvisst</a:t>
            </a:r>
            <a:r>
              <a:rPr lang="en-GB" sz="2400" b="0" dirty="0"/>
              <a:t> </a:t>
            </a:r>
            <a:r>
              <a:rPr lang="en-GB" sz="2400" b="0" dirty="0" err="1"/>
              <a:t>með</a:t>
            </a:r>
            <a:r>
              <a:rPr lang="en-GB" sz="2400" b="0" dirty="0"/>
              <a:t> </a:t>
            </a:r>
            <a:r>
              <a:rPr lang="en-GB" sz="2400" b="0" dirty="0" err="1"/>
              <a:t>hugmyndavinnu</a:t>
            </a:r>
            <a:r>
              <a:rPr lang="en-GB" sz="2400" b="0" dirty="0"/>
              <a:t>, </a:t>
            </a:r>
            <a:r>
              <a:rPr lang="en-GB" sz="2400" b="0" dirty="0" err="1"/>
              <a:t>teikningu</a:t>
            </a:r>
            <a:r>
              <a:rPr lang="en-GB" sz="2400" b="0" dirty="0"/>
              <a:t> </a:t>
            </a:r>
            <a:r>
              <a:rPr lang="en-GB" sz="2400" b="0" dirty="0" err="1"/>
              <a:t>og</a:t>
            </a:r>
            <a:r>
              <a:rPr lang="en-GB" sz="2400" b="0" dirty="0"/>
              <a:t> </a:t>
            </a:r>
            <a:r>
              <a:rPr lang="en-GB" sz="2400" b="0" dirty="0" err="1"/>
              <a:t>framkvæmd</a:t>
            </a:r>
            <a:r>
              <a:rPr lang="en-GB" sz="2400" b="0" dirty="0"/>
              <a:t>.</a:t>
            </a:r>
          </a:p>
          <a:p>
            <a:r>
              <a:rPr lang="en-GB" sz="2400" b="0" dirty="0" err="1"/>
              <a:t>Einnig</a:t>
            </a:r>
            <a:r>
              <a:rPr lang="en-GB" sz="2400" b="0" dirty="0"/>
              <a:t> </a:t>
            </a:r>
            <a:r>
              <a:rPr lang="en-GB" sz="2400" b="0" dirty="0" err="1"/>
              <a:t>gefst</a:t>
            </a:r>
            <a:r>
              <a:rPr lang="en-GB" sz="2400" b="0" dirty="0"/>
              <a:t> </a:t>
            </a:r>
            <a:r>
              <a:rPr lang="en-GB" sz="2400" b="0" dirty="0" err="1"/>
              <a:t>nemendum</a:t>
            </a:r>
            <a:r>
              <a:rPr lang="en-GB" sz="2400" b="0" dirty="0"/>
              <a:t> </a:t>
            </a:r>
            <a:r>
              <a:rPr lang="en-GB" sz="2400" b="0" dirty="0" err="1"/>
              <a:t>kostur</a:t>
            </a:r>
            <a:r>
              <a:rPr lang="en-GB" sz="2400" b="0" dirty="0"/>
              <a:t> </a:t>
            </a:r>
            <a:r>
              <a:rPr lang="en-GB" sz="2400" b="0" dirty="0" err="1"/>
              <a:t>á</a:t>
            </a:r>
            <a:r>
              <a:rPr lang="en-GB" sz="2400" b="0" dirty="0"/>
              <a:t> </a:t>
            </a:r>
            <a:r>
              <a:rPr lang="en-GB" sz="2400" b="0" dirty="0" err="1"/>
              <a:t>að</a:t>
            </a:r>
            <a:r>
              <a:rPr lang="en-GB" sz="2400" b="0" dirty="0"/>
              <a:t> </a:t>
            </a:r>
            <a:r>
              <a:rPr lang="en-GB" sz="2400" b="0" dirty="0" err="1"/>
              <a:t>koma</a:t>
            </a:r>
            <a:r>
              <a:rPr lang="en-GB" sz="2400" b="0" dirty="0"/>
              <a:t> </a:t>
            </a:r>
            <a:r>
              <a:rPr lang="en-GB" sz="2400" b="0" dirty="0" err="1"/>
              <a:t>með</a:t>
            </a:r>
            <a:r>
              <a:rPr lang="en-GB" sz="2400" b="0" dirty="0"/>
              <a:t> </a:t>
            </a:r>
            <a:r>
              <a:rPr lang="en-GB" sz="2400" b="0" dirty="0" err="1"/>
              <a:t>hluti</a:t>
            </a:r>
            <a:r>
              <a:rPr lang="en-GB" sz="2400" b="0" dirty="0"/>
              <a:t> </a:t>
            </a:r>
            <a:r>
              <a:rPr lang="en-GB" sz="2400" b="0" dirty="0" err="1"/>
              <a:t>að</a:t>
            </a:r>
            <a:r>
              <a:rPr lang="en-GB" sz="2400" b="0" dirty="0"/>
              <a:t> </a:t>
            </a:r>
            <a:r>
              <a:rPr lang="en-GB" sz="2400" b="0" dirty="0" err="1"/>
              <a:t>heiman</a:t>
            </a:r>
            <a:r>
              <a:rPr lang="en-GB" sz="2400" b="0" dirty="0"/>
              <a:t> </a:t>
            </a:r>
            <a:r>
              <a:rPr lang="en-GB" sz="2400" b="0" dirty="0" err="1"/>
              <a:t>sem</a:t>
            </a:r>
            <a:r>
              <a:rPr lang="en-GB" sz="2400" b="0" dirty="0"/>
              <a:t> </a:t>
            </a:r>
            <a:r>
              <a:rPr lang="en-GB" sz="2400" b="0" dirty="0" err="1"/>
              <a:t>þarfnast</a:t>
            </a:r>
            <a:r>
              <a:rPr lang="en-GB" sz="2400" b="0" dirty="0"/>
              <a:t> </a:t>
            </a:r>
            <a:r>
              <a:rPr lang="en-GB" sz="2400" b="0" dirty="0" err="1"/>
              <a:t>viðgerðar</a:t>
            </a:r>
            <a:r>
              <a:rPr lang="en-GB" sz="2400" b="0" dirty="0"/>
              <a:t>, </a:t>
            </a:r>
            <a:r>
              <a:rPr lang="en-GB" sz="2400" b="0" dirty="0" err="1"/>
              <a:t>yfirferðar</a:t>
            </a:r>
            <a:r>
              <a:rPr lang="en-GB" sz="2400" b="0" dirty="0"/>
              <a:t> </a:t>
            </a:r>
            <a:r>
              <a:rPr lang="en-GB" sz="2400" b="0" dirty="0" err="1"/>
              <a:t>eða</a:t>
            </a:r>
            <a:r>
              <a:rPr lang="en-GB" sz="2400" b="0" dirty="0"/>
              <a:t> </a:t>
            </a:r>
            <a:r>
              <a:rPr lang="en-GB" sz="2400" b="0" dirty="0" err="1"/>
              <a:t>endurbóta</a:t>
            </a:r>
            <a:r>
              <a:rPr lang="en-GB" sz="2400" b="0" dirty="0"/>
              <a:t> – </a:t>
            </a:r>
            <a:r>
              <a:rPr lang="en-GB" sz="2400" b="0" dirty="0" err="1"/>
              <a:t>til</a:t>
            </a:r>
            <a:r>
              <a:rPr lang="en-GB" sz="2400" b="0" dirty="0"/>
              <a:t> </a:t>
            </a:r>
            <a:r>
              <a:rPr lang="en-GB" sz="2400" b="0" dirty="0" err="1"/>
              <a:t>dæmis</a:t>
            </a:r>
            <a:r>
              <a:rPr lang="en-GB" sz="2400" b="0" dirty="0"/>
              <a:t> </a:t>
            </a:r>
            <a:r>
              <a:rPr lang="en-GB" sz="2400" b="0" dirty="0" err="1"/>
              <a:t>eitthvað</a:t>
            </a:r>
            <a:r>
              <a:rPr lang="en-GB" sz="2400" b="0" dirty="0"/>
              <a:t> </a:t>
            </a:r>
            <a:r>
              <a:rPr lang="en-GB" sz="2400" b="0" dirty="0" err="1"/>
              <a:t>sem</a:t>
            </a:r>
            <a:r>
              <a:rPr lang="en-GB" sz="2400" b="0" dirty="0"/>
              <a:t> </a:t>
            </a:r>
            <a:r>
              <a:rPr lang="en-GB" sz="2400" b="0" dirty="0" err="1"/>
              <a:t>þarf</a:t>
            </a:r>
            <a:r>
              <a:rPr lang="en-GB" sz="2400" b="0" dirty="0"/>
              <a:t> </a:t>
            </a:r>
            <a:r>
              <a:rPr lang="en-GB" sz="2400" b="0" dirty="0" err="1"/>
              <a:t>að</a:t>
            </a:r>
            <a:r>
              <a:rPr lang="en-GB" sz="2400" b="0" dirty="0"/>
              <a:t> </a:t>
            </a:r>
            <a:r>
              <a:rPr lang="en-GB" sz="2400" b="0" dirty="0" err="1"/>
              <a:t>pússa</a:t>
            </a:r>
            <a:r>
              <a:rPr lang="en-GB" sz="2400" b="0" dirty="0"/>
              <a:t>, </a:t>
            </a:r>
            <a:r>
              <a:rPr lang="en-GB" sz="2400" b="0" dirty="0" err="1"/>
              <a:t>líma</a:t>
            </a:r>
            <a:r>
              <a:rPr lang="en-GB" sz="2400" b="0" dirty="0"/>
              <a:t>, </a:t>
            </a:r>
            <a:r>
              <a:rPr lang="en-GB" sz="2400" b="0" dirty="0" err="1"/>
              <a:t>laga</a:t>
            </a:r>
            <a:r>
              <a:rPr lang="en-GB" sz="2400" b="0" dirty="0"/>
              <a:t> </a:t>
            </a:r>
            <a:r>
              <a:rPr lang="en-GB" sz="2400" b="0" dirty="0" err="1"/>
              <a:t>eða</a:t>
            </a:r>
            <a:r>
              <a:rPr lang="en-GB" sz="2400" b="0" dirty="0"/>
              <a:t> </a:t>
            </a:r>
            <a:r>
              <a:rPr lang="en-GB" sz="2400" b="0" dirty="0" err="1"/>
              <a:t>lakka</a:t>
            </a:r>
            <a:r>
              <a:rPr lang="en-GB" sz="2400" b="0" dirty="0"/>
              <a:t>. </a:t>
            </a:r>
            <a:r>
              <a:rPr lang="en-GB" sz="2400" b="0" dirty="0" err="1"/>
              <a:t>Þannig</a:t>
            </a:r>
            <a:r>
              <a:rPr lang="en-GB" sz="2400" b="0" dirty="0"/>
              <a:t> er </a:t>
            </a:r>
            <a:r>
              <a:rPr lang="en-GB" sz="2400" b="0" dirty="0" err="1"/>
              <a:t>stuðlað</a:t>
            </a:r>
            <a:r>
              <a:rPr lang="en-GB" sz="2400" b="0" dirty="0"/>
              <a:t> </a:t>
            </a:r>
            <a:r>
              <a:rPr lang="en-GB" sz="2400" b="0" dirty="0" err="1"/>
              <a:t>að</a:t>
            </a:r>
            <a:r>
              <a:rPr lang="en-GB" sz="2400" b="0" dirty="0"/>
              <a:t> </a:t>
            </a:r>
            <a:r>
              <a:rPr lang="en-GB" sz="2400" b="0" dirty="0" err="1"/>
              <a:t>endurnýtingu</a:t>
            </a:r>
            <a:r>
              <a:rPr lang="en-GB" sz="2400" b="0" dirty="0"/>
              <a:t> </a:t>
            </a:r>
            <a:r>
              <a:rPr lang="en-GB" sz="2400" b="0" dirty="0" err="1"/>
              <a:t>og</a:t>
            </a:r>
            <a:r>
              <a:rPr lang="en-GB" sz="2400" b="0" dirty="0"/>
              <a:t> </a:t>
            </a:r>
            <a:r>
              <a:rPr lang="en-GB" sz="2400" b="0" dirty="0" err="1"/>
              <a:t>sjálfbærni</a:t>
            </a:r>
            <a:r>
              <a:rPr lang="en-GB" sz="2400" b="0" dirty="0"/>
              <a:t> </a:t>
            </a:r>
            <a:r>
              <a:rPr lang="en-GB" sz="2400" b="0" dirty="0" err="1"/>
              <a:t>með</a:t>
            </a:r>
            <a:r>
              <a:rPr lang="en-GB" sz="2400" b="0" dirty="0"/>
              <a:t> </a:t>
            </a:r>
            <a:r>
              <a:rPr lang="en-GB" sz="2400" b="0" dirty="0" err="1"/>
              <a:t>hagnýtu</a:t>
            </a:r>
            <a:r>
              <a:rPr lang="en-GB" sz="2400" b="0" dirty="0"/>
              <a:t> </a:t>
            </a:r>
            <a:r>
              <a:rPr lang="en-GB" sz="2400" b="0" dirty="0" err="1"/>
              <a:t>og</a:t>
            </a:r>
            <a:r>
              <a:rPr lang="en-GB" sz="2400" b="0" dirty="0"/>
              <a:t> </a:t>
            </a:r>
            <a:r>
              <a:rPr lang="en-GB" sz="2400" b="0" dirty="0" err="1"/>
              <a:t>raunverulegu</a:t>
            </a:r>
            <a:r>
              <a:rPr lang="en-GB" sz="2400" b="0" dirty="0"/>
              <a:t> </a:t>
            </a:r>
            <a:r>
              <a:rPr lang="en-GB" sz="2400" b="0" dirty="0" err="1"/>
              <a:t>viðfangsefni</a:t>
            </a:r>
            <a:r>
              <a:rPr lang="en-GB" sz="2400" b="0" dirty="0"/>
              <a:t>.</a:t>
            </a:r>
          </a:p>
          <a:p>
            <a:r>
              <a:rPr lang="en-GB" sz="2400" b="0" dirty="0" err="1"/>
              <a:t>Áfanginn</a:t>
            </a:r>
            <a:r>
              <a:rPr lang="en-GB" sz="2400" b="0" dirty="0"/>
              <a:t> </a:t>
            </a:r>
            <a:r>
              <a:rPr lang="en-GB" sz="2400" b="0" dirty="0" err="1"/>
              <a:t>hentar</a:t>
            </a:r>
            <a:r>
              <a:rPr lang="en-GB" sz="2400" b="0" dirty="0"/>
              <a:t> </a:t>
            </a:r>
            <a:r>
              <a:rPr lang="en-GB" sz="2400" b="0" dirty="0" err="1"/>
              <a:t>öllum</a:t>
            </a:r>
            <a:r>
              <a:rPr lang="en-GB" sz="2400" b="0" dirty="0"/>
              <a:t> </a:t>
            </a:r>
            <a:r>
              <a:rPr lang="en-GB" sz="2400" b="0" dirty="0" err="1"/>
              <a:t>sem</a:t>
            </a:r>
            <a:r>
              <a:rPr lang="en-GB" sz="2400" b="0" dirty="0"/>
              <a:t> </a:t>
            </a:r>
            <a:r>
              <a:rPr lang="en-GB" sz="2400" b="0" dirty="0" err="1"/>
              <a:t>hafa</a:t>
            </a:r>
            <a:r>
              <a:rPr lang="en-GB" sz="2400" b="0" dirty="0"/>
              <a:t> </a:t>
            </a:r>
            <a:r>
              <a:rPr lang="en-GB" sz="2400" b="0" dirty="0" err="1"/>
              <a:t>áhuga</a:t>
            </a:r>
            <a:r>
              <a:rPr lang="en-GB" sz="2400" b="0" dirty="0"/>
              <a:t> </a:t>
            </a:r>
            <a:r>
              <a:rPr lang="en-GB" sz="2400" b="0" dirty="0" err="1"/>
              <a:t>á</a:t>
            </a:r>
            <a:r>
              <a:rPr lang="en-GB" sz="2400" b="0" dirty="0"/>
              <a:t> </a:t>
            </a:r>
            <a:r>
              <a:rPr lang="en-GB" sz="2400" b="0" dirty="0" err="1"/>
              <a:t>handverki</a:t>
            </a:r>
            <a:r>
              <a:rPr lang="en-GB" sz="2400" b="0" dirty="0"/>
              <a:t>, </a:t>
            </a:r>
            <a:r>
              <a:rPr lang="en-GB" sz="2400" b="0" dirty="0" err="1"/>
              <a:t>nýsköpun</a:t>
            </a:r>
            <a:r>
              <a:rPr lang="en-GB" sz="2400" b="0" dirty="0"/>
              <a:t>, </a:t>
            </a:r>
            <a:r>
              <a:rPr lang="en-GB" sz="2400" b="0" dirty="0" err="1"/>
              <a:t>sjálfstæðri</a:t>
            </a:r>
            <a:r>
              <a:rPr lang="en-GB" sz="2400" b="0" dirty="0"/>
              <a:t> </a:t>
            </a:r>
            <a:r>
              <a:rPr lang="en-GB" sz="2400" b="0" dirty="0" err="1"/>
              <a:t>vinnu</a:t>
            </a:r>
            <a:r>
              <a:rPr lang="en-GB" sz="2400" b="0" dirty="0"/>
              <a:t> </a:t>
            </a:r>
            <a:r>
              <a:rPr lang="en-GB" sz="2400" b="0" dirty="0" err="1"/>
              <a:t>og</a:t>
            </a:r>
            <a:r>
              <a:rPr lang="en-GB" sz="2400" b="0" dirty="0"/>
              <a:t> </a:t>
            </a:r>
            <a:r>
              <a:rPr lang="en-GB" sz="2400" b="0" dirty="0" err="1"/>
              <a:t>lausnaleit</a:t>
            </a:r>
            <a:r>
              <a:rPr lang="en-GB" sz="2400" b="0" dirty="0"/>
              <a:t> </a:t>
            </a:r>
            <a:r>
              <a:rPr lang="en-GB" sz="2400" b="0" dirty="0" err="1"/>
              <a:t>í</a:t>
            </a:r>
            <a:r>
              <a:rPr lang="en-GB" sz="2400" b="0" dirty="0"/>
              <a:t> </a:t>
            </a:r>
            <a:r>
              <a:rPr lang="en-GB" sz="2400" b="0" dirty="0" err="1"/>
              <a:t>gegnum</a:t>
            </a:r>
            <a:r>
              <a:rPr lang="en-GB" sz="2400" b="0" dirty="0"/>
              <a:t> </a:t>
            </a:r>
            <a:r>
              <a:rPr lang="en-GB" sz="2400" b="0" dirty="0" err="1"/>
              <a:t>hönnunarferlið</a:t>
            </a:r>
            <a:r>
              <a:rPr lang="en-GB" sz="2400" b="0" dirty="0"/>
              <a:t>.</a:t>
            </a:r>
          </a:p>
        </p:txBody>
      </p:sp>
      <p:sp>
        <p:nvSpPr>
          <p:cNvPr id="14347" name="Freeform: Shape 14346">
            <a:extLst>
              <a:ext uri="{FF2B5EF4-FFF2-40B4-BE49-F238E27FC236}">
                <a16:creationId xmlns:a16="http://schemas.microsoft.com/office/drawing/2014/main" id="{AB09A0B9-0E0B-78A6-0CFF-0DEA206B2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2705" y="694113"/>
            <a:ext cx="5675177"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Tree>
    <p:extLst>
      <p:ext uri="{BB962C8B-B14F-4D97-AF65-F5344CB8AC3E}">
        <p14:creationId xmlns:p14="http://schemas.microsoft.com/office/powerpoint/2010/main" val="346561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nitting Vocabulary | Basics You Need To Know | Darn Good Yarn">
            <a:extLst>
              <a:ext uri="{FF2B5EF4-FFF2-40B4-BE49-F238E27FC236}">
                <a16:creationId xmlns:a16="http://schemas.microsoft.com/office/drawing/2014/main" id="{5D8A421B-3367-4056-BE56-1EB451BEF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370" b="14381"/>
          <a:stretch>
            <a:fillRect/>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8"/>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8" y="1604682"/>
            <a:ext cx="6095974"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a:p>
        </p:txBody>
      </p:sp>
      <p:sp>
        <p:nvSpPr>
          <p:cNvPr id="3085" name="Freeform: Shape 3084">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7" y="500208"/>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3087" name="Freeform: Shape 3086">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7" y="493484"/>
            <a:ext cx="5016912" cy="2271814"/>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7B963B3D-3191-A707-E1B3-314AE1237401}"/>
              </a:ext>
            </a:extLst>
          </p:cNvPr>
          <p:cNvSpPr>
            <a:spLocks noGrp="1"/>
          </p:cNvSpPr>
          <p:nvPr>
            <p:ph type="title"/>
          </p:nvPr>
        </p:nvSpPr>
        <p:spPr>
          <a:xfrm>
            <a:off x="4272282" y="860609"/>
            <a:ext cx="4621687" cy="1258293"/>
          </a:xfrm>
        </p:spPr>
        <p:txBody>
          <a:bodyPr>
            <a:normAutofit/>
          </a:bodyPr>
          <a:lstStyle/>
          <a:p>
            <a:pPr algn="ctr">
              <a:lnSpc>
                <a:spcPct val="90000"/>
              </a:lnSpc>
            </a:pPr>
            <a:r>
              <a:rPr lang="is-IS" sz="4100"/>
              <a:t>Prjónaval</a:t>
            </a:r>
            <a:br>
              <a:rPr lang="is-IS" sz="4100"/>
            </a:br>
            <a:r>
              <a:rPr lang="is-IS" sz="4100"/>
              <a:t>Lota 1</a:t>
            </a:r>
          </a:p>
        </p:txBody>
      </p:sp>
      <p:sp>
        <p:nvSpPr>
          <p:cNvPr id="3078" name="Content Placeholder 2">
            <a:extLst>
              <a:ext uri="{FF2B5EF4-FFF2-40B4-BE49-F238E27FC236}">
                <a16:creationId xmlns:a16="http://schemas.microsoft.com/office/drawing/2014/main" id="{258841D3-09C9-8EF8-B415-966DEAFE9CEE}"/>
              </a:ext>
            </a:extLst>
          </p:cNvPr>
          <p:cNvSpPr>
            <a:spLocks noGrp="1"/>
          </p:cNvSpPr>
          <p:nvPr>
            <p:ph idx="1"/>
          </p:nvPr>
        </p:nvSpPr>
        <p:spPr>
          <a:xfrm>
            <a:off x="7457702" y="2265829"/>
            <a:ext cx="4236001" cy="3501011"/>
          </a:xfrm>
        </p:spPr>
        <p:txBody>
          <a:bodyPr anchor="ctr">
            <a:normAutofit/>
          </a:bodyPr>
          <a:lstStyle/>
          <a:p>
            <a:pPr algn="ctr">
              <a:lnSpc>
                <a:spcPct val="90000"/>
              </a:lnSpc>
            </a:pPr>
            <a:r>
              <a:rPr lang="en-GB" sz="2200" b="0" dirty="0" err="1"/>
              <a:t>Í</a:t>
            </a:r>
            <a:r>
              <a:rPr lang="en-GB" sz="2200" b="0" dirty="0"/>
              <a:t> </a:t>
            </a:r>
            <a:r>
              <a:rPr lang="en-GB" sz="2200" b="0" dirty="0" err="1"/>
              <a:t>þessari</a:t>
            </a:r>
            <a:r>
              <a:rPr lang="en-GB" sz="2200" b="0" dirty="0"/>
              <a:t> </a:t>
            </a:r>
            <a:r>
              <a:rPr lang="en-GB" sz="2200" b="0" dirty="0" err="1"/>
              <a:t>skapandi</a:t>
            </a:r>
            <a:r>
              <a:rPr lang="en-GB" sz="2200" b="0" dirty="0"/>
              <a:t> </a:t>
            </a:r>
            <a:r>
              <a:rPr lang="en-GB" sz="2200" b="0" dirty="0" err="1"/>
              <a:t>og</a:t>
            </a:r>
            <a:r>
              <a:rPr lang="en-GB" sz="2200" b="0" dirty="0"/>
              <a:t> </a:t>
            </a:r>
            <a:r>
              <a:rPr lang="en-GB" sz="2200" b="0" dirty="0" err="1"/>
              <a:t>róandi</a:t>
            </a:r>
            <a:r>
              <a:rPr lang="en-GB" sz="2200" b="0" dirty="0"/>
              <a:t> </a:t>
            </a:r>
            <a:r>
              <a:rPr lang="en-GB" sz="2200" b="0" dirty="0" err="1"/>
              <a:t>valgrein</a:t>
            </a:r>
            <a:r>
              <a:rPr lang="en-GB" sz="2200" b="0" dirty="0"/>
              <a:t> </a:t>
            </a:r>
            <a:r>
              <a:rPr lang="en-GB" sz="2200" b="0" dirty="0" err="1"/>
              <a:t>læra</a:t>
            </a:r>
            <a:r>
              <a:rPr lang="en-GB" sz="2200" b="0" dirty="0"/>
              <a:t> </a:t>
            </a:r>
            <a:r>
              <a:rPr lang="en-GB" sz="2200" b="0" dirty="0" err="1"/>
              <a:t>nemendur</a:t>
            </a:r>
            <a:r>
              <a:rPr lang="en-GB" sz="2200" b="0" dirty="0"/>
              <a:t> </a:t>
            </a:r>
            <a:r>
              <a:rPr lang="en-GB" sz="2200" b="0" dirty="0" err="1"/>
              <a:t>undirstöðuatriði</a:t>
            </a:r>
            <a:r>
              <a:rPr lang="en-GB" sz="2200" b="0" dirty="0"/>
              <a:t> </a:t>
            </a:r>
            <a:r>
              <a:rPr lang="en-GB" sz="2200" b="0" dirty="0" err="1"/>
              <a:t>í</a:t>
            </a:r>
            <a:r>
              <a:rPr lang="en-GB" sz="2200" b="0" dirty="0"/>
              <a:t> </a:t>
            </a:r>
            <a:r>
              <a:rPr lang="en-GB" sz="2200" b="0" dirty="0" err="1"/>
              <a:t>prjóni</a:t>
            </a:r>
            <a:r>
              <a:rPr lang="en-GB" sz="2200" b="0" dirty="0"/>
              <a:t> </a:t>
            </a:r>
            <a:r>
              <a:rPr lang="en-GB" sz="2200" b="0" dirty="0" err="1"/>
              <a:t>og</a:t>
            </a:r>
            <a:r>
              <a:rPr lang="en-GB" sz="2200" b="0" dirty="0"/>
              <a:t> </a:t>
            </a:r>
            <a:r>
              <a:rPr lang="en-GB" sz="2200" b="0" dirty="0" err="1"/>
              <a:t>vinna</a:t>
            </a:r>
            <a:r>
              <a:rPr lang="en-GB" sz="2200" b="0" dirty="0"/>
              <a:t> </a:t>
            </a:r>
            <a:r>
              <a:rPr lang="en-GB" sz="2200" b="0" dirty="0" err="1"/>
              <a:t>að</a:t>
            </a:r>
            <a:r>
              <a:rPr lang="en-GB" sz="2200" b="0" dirty="0"/>
              <a:t> </a:t>
            </a:r>
            <a:r>
              <a:rPr lang="en-GB" sz="2200" b="0" dirty="0" err="1"/>
              <a:t>persónulegum</a:t>
            </a:r>
            <a:r>
              <a:rPr lang="en-GB" sz="2200" b="0" dirty="0"/>
              <a:t> </a:t>
            </a:r>
            <a:r>
              <a:rPr lang="en-GB" sz="2200" b="0" dirty="0" err="1"/>
              <a:t>verkefnum</a:t>
            </a:r>
            <a:r>
              <a:rPr lang="en-GB" sz="2200" b="0" dirty="0"/>
              <a:t>. </a:t>
            </a:r>
            <a:r>
              <a:rPr lang="en-GB" sz="2200" b="0" dirty="0" err="1"/>
              <a:t>Nemendum</a:t>
            </a:r>
            <a:r>
              <a:rPr lang="en-GB" sz="2200" b="0" dirty="0"/>
              <a:t> </a:t>
            </a:r>
            <a:r>
              <a:rPr lang="en-GB" sz="2200" b="0" dirty="0" err="1"/>
              <a:t>gefst</a:t>
            </a:r>
            <a:r>
              <a:rPr lang="en-GB" sz="2200" b="0" dirty="0"/>
              <a:t> </a:t>
            </a:r>
            <a:r>
              <a:rPr lang="en-GB" sz="2200" b="0" dirty="0" err="1"/>
              <a:t>tækifæri</a:t>
            </a:r>
            <a:r>
              <a:rPr lang="en-GB" sz="2200" b="0" dirty="0"/>
              <a:t> </a:t>
            </a:r>
            <a:r>
              <a:rPr lang="en-GB" sz="2200" b="0" dirty="0" err="1"/>
              <a:t>til</a:t>
            </a:r>
            <a:r>
              <a:rPr lang="en-GB" sz="2200" b="0" dirty="0"/>
              <a:t> </a:t>
            </a:r>
            <a:r>
              <a:rPr lang="en-GB" sz="2200" b="0" dirty="0" err="1"/>
              <a:t>að</a:t>
            </a:r>
            <a:r>
              <a:rPr lang="en-GB" sz="2200" b="0" dirty="0"/>
              <a:t> </a:t>
            </a:r>
            <a:r>
              <a:rPr lang="en-GB" sz="2200" b="0" dirty="0" err="1"/>
              <a:t>búa</a:t>
            </a:r>
            <a:r>
              <a:rPr lang="en-GB" sz="2200" b="0" dirty="0"/>
              <a:t> </a:t>
            </a:r>
            <a:r>
              <a:rPr lang="en-GB" sz="2200" b="0" dirty="0" err="1"/>
              <a:t>til</a:t>
            </a:r>
            <a:r>
              <a:rPr lang="en-GB" sz="2200" b="0" dirty="0"/>
              <a:t> </a:t>
            </a:r>
            <a:r>
              <a:rPr lang="en-GB" sz="2200" b="0" dirty="0" err="1"/>
              <a:t>hlý</a:t>
            </a:r>
            <a:r>
              <a:rPr lang="en-GB" sz="2200" b="0" dirty="0"/>
              <a:t> </a:t>
            </a:r>
            <a:r>
              <a:rPr lang="en-GB" sz="2200" b="0" dirty="0" err="1"/>
              <a:t>og</a:t>
            </a:r>
            <a:r>
              <a:rPr lang="en-GB" sz="2200" b="0" dirty="0"/>
              <a:t> </a:t>
            </a:r>
            <a:r>
              <a:rPr lang="en-GB" sz="2200" b="0" dirty="0" err="1"/>
              <a:t>falleg</a:t>
            </a:r>
            <a:r>
              <a:rPr lang="en-GB" sz="2200" b="0" dirty="0"/>
              <a:t> </a:t>
            </a:r>
            <a:r>
              <a:rPr lang="en-GB" sz="2200" b="0" dirty="0" err="1"/>
              <a:t>verk</a:t>
            </a:r>
            <a:r>
              <a:rPr lang="en-GB" sz="2200" b="0" dirty="0"/>
              <a:t> </a:t>
            </a:r>
            <a:r>
              <a:rPr lang="en-GB" sz="2200" b="0" dirty="0" err="1"/>
              <a:t>eins</a:t>
            </a:r>
            <a:r>
              <a:rPr lang="en-GB" sz="2200" b="0" dirty="0"/>
              <a:t> </a:t>
            </a:r>
            <a:r>
              <a:rPr lang="en-GB" sz="2200" b="0" dirty="0" err="1"/>
              <a:t>og</a:t>
            </a:r>
            <a:r>
              <a:rPr lang="en-GB" sz="2200" b="0" dirty="0"/>
              <a:t> </a:t>
            </a:r>
            <a:r>
              <a:rPr lang="en-GB" sz="2200" b="0" dirty="0" err="1"/>
              <a:t>teppi</a:t>
            </a:r>
            <a:r>
              <a:rPr lang="en-GB" sz="2200" b="0" dirty="0"/>
              <a:t>, </a:t>
            </a:r>
            <a:r>
              <a:rPr lang="en-GB" sz="2200" b="0" dirty="0" err="1"/>
              <a:t>trefla</a:t>
            </a:r>
            <a:r>
              <a:rPr lang="en-GB" sz="2200" b="0" dirty="0"/>
              <a:t> </a:t>
            </a:r>
            <a:r>
              <a:rPr lang="en-GB" sz="2200" b="0" dirty="0" err="1"/>
              <a:t>eða</a:t>
            </a:r>
            <a:r>
              <a:rPr lang="en-GB" sz="2200" b="0" dirty="0"/>
              <a:t> </a:t>
            </a:r>
            <a:r>
              <a:rPr lang="en-GB" sz="2200" b="0" dirty="0" err="1"/>
              <a:t>barnaföt</a:t>
            </a:r>
            <a:r>
              <a:rPr lang="en-GB" sz="2200" b="0" dirty="0"/>
              <a:t>.</a:t>
            </a:r>
          </a:p>
          <a:p>
            <a:pPr algn="ctr">
              <a:lnSpc>
                <a:spcPct val="90000"/>
              </a:lnSpc>
            </a:pPr>
            <a:r>
              <a:rPr lang="en-GB" sz="2200" b="0" dirty="0" err="1"/>
              <a:t>Nemendur</a:t>
            </a:r>
            <a:r>
              <a:rPr lang="en-GB" sz="2200" b="0" dirty="0"/>
              <a:t> </a:t>
            </a:r>
            <a:r>
              <a:rPr lang="en-GB" sz="2200" b="0" dirty="0" err="1"/>
              <a:t>læra</a:t>
            </a:r>
            <a:r>
              <a:rPr lang="en-GB" sz="2200" b="0" dirty="0"/>
              <a:t> </a:t>
            </a:r>
            <a:r>
              <a:rPr lang="en-GB" sz="2200" b="0" dirty="0" err="1"/>
              <a:t>að</a:t>
            </a:r>
            <a:r>
              <a:rPr lang="en-GB" sz="2200" b="0" dirty="0"/>
              <a:t> </a:t>
            </a:r>
            <a:r>
              <a:rPr lang="en-GB" sz="2200" b="0" dirty="0" err="1"/>
              <a:t>lesa</a:t>
            </a:r>
            <a:r>
              <a:rPr lang="en-GB" sz="2200" b="0" dirty="0"/>
              <a:t> </a:t>
            </a:r>
            <a:r>
              <a:rPr lang="en-GB" sz="2200" b="0" dirty="0" err="1"/>
              <a:t>uppskriftir</a:t>
            </a:r>
            <a:r>
              <a:rPr lang="en-GB" sz="2200" b="0" dirty="0"/>
              <a:t>, </a:t>
            </a:r>
            <a:r>
              <a:rPr lang="en-GB" sz="2200" b="0" dirty="0" err="1"/>
              <a:t>telja</a:t>
            </a:r>
            <a:r>
              <a:rPr lang="en-GB" sz="2200" b="0" dirty="0"/>
              <a:t> </a:t>
            </a:r>
            <a:r>
              <a:rPr lang="en-GB" sz="2200" b="0" dirty="0" err="1"/>
              <a:t>lykkjur</a:t>
            </a:r>
            <a:r>
              <a:rPr lang="en-GB" sz="2200" b="0" dirty="0"/>
              <a:t>, </a:t>
            </a:r>
            <a:r>
              <a:rPr lang="en-GB" sz="2200" b="0" dirty="0" err="1"/>
              <a:t>auka</a:t>
            </a:r>
            <a:r>
              <a:rPr lang="en-GB" sz="2200" b="0" dirty="0"/>
              <a:t> </a:t>
            </a:r>
            <a:r>
              <a:rPr lang="en-GB" sz="2200" b="0" dirty="0" err="1"/>
              <a:t>og</a:t>
            </a:r>
            <a:r>
              <a:rPr lang="en-GB" sz="2200" b="0" dirty="0"/>
              <a:t> fella </a:t>
            </a:r>
            <a:r>
              <a:rPr lang="en-GB" sz="2200" b="0" dirty="0" err="1"/>
              <a:t>út</a:t>
            </a:r>
            <a:r>
              <a:rPr lang="en-GB" sz="2200" b="0" dirty="0"/>
              <a:t> – </a:t>
            </a:r>
            <a:r>
              <a:rPr lang="en-GB" sz="2200" b="0" dirty="0" err="1"/>
              <a:t>og</a:t>
            </a:r>
            <a:r>
              <a:rPr lang="en-GB" sz="2200" b="0" dirty="0"/>
              <a:t> </a:t>
            </a:r>
            <a:r>
              <a:rPr lang="en-GB" sz="2200" b="0" dirty="0" err="1"/>
              <a:t>þjálfa</a:t>
            </a:r>
            <a:r>
              <a:rPr lang="en-GB" sz="2200" b="0" dirty="0"/>
              <a:t> </a:t>
            </a:r>
            <a:r>
              <a:rPr lang="en-GB" sz="2200" b="0" dirty="0" err="1"/>
              <a:t>þannig</a:t>
            </a:r>
            <a:r>
              <a:rPr lang="en-GB" sz="2200" b="0" dirty="0"/>
              <a:t> </a:t>
            </a:r>
            <a:r>
              <a:rPr lang="en-GB" sz="2200" b="0" dirty="0" err="1"/>
              <a:t>bæði</a:t>
            </a:r>
            <a:r>
              <a:rPr lang="en-GB" sz="2200" b="0" dirty="0"/>
              <a:t> </a:t>
            </a:r>
            <a:r>
              <a:rPr lang="en-GB" sz="2200" b="0" dirty="0" err="1"/>
              <a:t>útsjónarsemi</a:t>
            </a:r>
            <a:r>
              <a:rPr lang="en-GB" sz="2200" b="0" dirty="0"/>
              <a:t> </a:t>
            </a:r>
            <a:r>
              <a:rPr lang="en-GB" sz="2200" b="0" dirty="0" err="1"/>
              <a:t>og</a:t>
            </a:r>
            <a:r>
              <a:rPr lang="en-GB" sz="2200" b="0" dirty="0"/>
              <a:t> </a:t>
            </a:r>
            <a:r>
              <a:rPr lang="en-GB" sz="2200" b="0" dirty="0" err="1"/>
              <a:t>þolinmæði</a:t>
            </a:r>
            <a:r>
              <a:rPr lang="en-GB" sz="2200" b="0" dirty="0"/>
              <a:t>. </a:t>
            </a:r>
            <a:r>
              <a:rPr lang="en-GB" sz="2200" b="0" dirty="0" err="1"/>
              <a:t>Valgreinin</a:t>
            </a:r>
            <a:r>
              <a:rPr lang="en-GB" sz="2200" b="0" dirty="0"/>
              <a:t> er </a:t>
            </a:r>
            <a:r>
              <a:rPr lang="en-GB" sz="2200" b="0" dirty="0" err="1"/>
              <a:t>tilvalin</a:t>
            </a:r>
            <a:r>
              <a:rPr lang="en-GB" sz="2200" b="0" dirty="0"/>
              <a:t> </a:t>
            </a:r>
            <a:r>
              <a:rPr lang="en-GB" sz="2200" b="0" dirty="0" err="1"/>
              <a:t>fyrir</a:t>
            </a:r>
            <a:r>
              <a:rPr lang="en-GB" sz="2200" b="0" dirty="0"/>
              <a:t> </a:t>
            </a:r>
            <a:r>
              <a:rPr lang="en-GB" sz="2200" b="0" dirty="0" err="1"/>
              <a:t>þau</a:t>
            </a:r>
            <a:r>
              <a:rPr lang="en-GB" sz="2200" b="0" dirty="0"/>
              <a:t> </a:t>
            </a:r>
            <a:r>
              <a:rPr lang="en-GB" sz="2200" b="0" dirty="0" err="1"/>
              <a:t>sem</a:t>
            </a:r>
            <a:r>
              <a:rPr lang="en-GB" sz="2200" b="0" dirty="0"/>
              <a:t> </a:t>
            </a:r>
            <a:r>
              <a:rPr lang="en-GB" sz="2200" b="0" dirty="0" err="1"/>
              <a:t>hafa</a:t>
            </a:r>
            <a:r>
              <a:rPr lang="en-GB" sz="2200" b="0" dirty="0"/>
              <a:t> </a:t>
            </a:r>
            <a:r>
              <a:rPr lang="en-GB" sz="2200" b="0" dirty="0" err="1"/>
              <a:t>gaman</a:t>
            </a:r>
            <a:r>
              <a:rPr lang="en-GB" sz="2200" b="0" dirty="0"/>
              <a:t> </a:t>
            </a:r>
            <a:r>
              <a:rPr lang="en-GB" sz="2200" b="0" dirty="0" err="1"/>
              <a:t>af</a:t>
            </a:r>
            <a:r>
              <a:rPr lang="en-GB" sz="2200" b="0" dirty="0"/>
              <a:t> </a:t>
            </a:r>
            <a:r>
              <a:rPr lang="en-GB" sz="2200" b="0" dirty="0" err="1"/>
              <a:t>handavinnu</a:t>
            </a:r>
            <a:r>
              <a:rPr lang="en-GB" sz="2200" b="0" dirty="0"/>
              <a:t> </a:t>
            </a:r>
            <a:r>
              <a:rPr lang="en-GB" sz="2200" b="0" dirty="0" err="1"/>
              <a:t>og</a:t>
            </a:r>
            <a:r>
              <a:rPr lang="en-GB" sz="2200" b="0" dirty="0"/>
              <a:t> </a:t>
            </a:r>
            <a:r>
              <a:rPr lang="en-GB" sz="2200" b="0" dirty="0" err="1"/>
              <a:t>vilja</a:t>
            </a:r>
            <a:r>
              <a:rPr lang="en-GB" sz="2200" b="0" dirty="0"/>
              <a:t> </a:t>
            </a:r>
            <a:r>
              <a:rPr lang="en-GB" sz="2200" b="0" dirty="0" err="1"/>
              <a:t>njóta</a:t>
            </a:r>
            <a:r>
              <a:rPr lang="en-GB" sz="2200" b="0" dirty="0"/>
              <a:t> </a:t>
            </a:r>
            <a:r>
              <a:rPr lang="en-GB" sz="2200" b="0" dirty="0" err="1"/>
              <a:t>þess</a:t>
            </a:r>
            <a:r>
              <a:rPr lang="en-GB" sz="2200" b="0" dirty="0"/>
              <a:t> </a:t>
            </a:r>
            <a:r>
              <a:rPr lang="en-GB" sz="2200" b="0" dirty="0" err="1"/>
              <a:t>að</a:t>
            </a:r>
            <a:r>
              <a:rPr lang="en-GB" sz="2200" b="0" dirty="0"/>
              <a:t> </a:t>
            </a:r>
            <a:r>
              <a:rPr lang="en-GB" sz="2200" b="0" dirty="0" err="1"/>
              <a:t>skapa</a:t>
            </a:r>
            <a:r>
              <a:rPr lang="en-GB" sz="2200" b="0" dirty="0"/>
              <a:t> </a:t>
            </a:r>
            <a:r>
              <a:rPr lang="en-GB" sz="2200" b="0" dirty="0" err="1"/>
              <a:t>með</a:t>
            </a:r>
            <a:r>
              <a:rPr lang="en-GB" sz="2200" b="0" dirty="0"/>
              <a:t> </a:t>
            </a:r>
            <a:r>
              <a:rPr lang="en-GB" sz="2200" b="0" dirty="0" err="1"/>
              <a:t>höndunum</a:t>
            </a:r>
            <a:r>
              <a:rPr lang="en-GB" sz="2200" b="0" dirty="0"/>
              <a:t>.</a:t>
            </a:r>
          </a:p>
        </p:txBody>
      </p:sp>
    </p:spTree>
    <p:extLst>
      <p:ext uri="{BB962C8B-B14F-4D97-AF65-F5344CB8AC3E}">
        <p14:creationId xmlns:p14="http://schemas.microsoft.com/office/powerpoint/2010/main" val="201533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055146FB-65D6-402A-ABC4-AC38E731A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029346">
            <a:off x="4700867" y="538828"/>
            <a:ext cx="6791813" cy="5757036"/>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7022 w 4884581"/>
              <a:gd name="connsiteY0" fmla="*/ 50 h 5641553"/>
              <a:gd name="connsiteX1" fmla="*/ 3319184 w 4884581"/>
              <a:gd name="connsiteY1" fmla="*/ 163045 h 5641553"/>
              <a:gd name="connsiteX2" fmla="*/ 4549251 w 4884581"/>
              <a:gd name="connsiteY2" fmla="*/ 744232 h 5641553"/>
              <a:gd name="connsiteX3" fmla="*/ 4808645 w 4884581"/>
              <a:gd name="connsiteY3" fmla="*/ 1661203 h 5641553"/>
              <a:gd name="connsiteX4" fmla="*/ 4731578 w 4884581"/>
              <a:gd name="connsiteY4" fmla="*/ 4102984 h 5641553"/>
              <a:gd name="connsiteX5" fmla="*/ 3928223 w 4884581"/>
              <a:gd name="connsiteY5" fmla="*/ 5181317 h 5641553"/>
              <a:gd name="connsiteX6" fmla="*/ 3515258 w 4884581"/>
              <a:gd name="connsiteY6" fmla="*/ 5243754 h 5641553"/>
              <a:gd name="connsiteX7" fmla="*/ 3510127 w 4884581"/>
              <a:gd name="connsiteY7" fmla="*/ 5288400 h 5641553"/>
              <a:gd name="connsiteX8" fmla="*/ 3658238 w 4884581"/>
              <a:gd name="connsiteY8" fmla="*/ 5641549 h 5641553"/>
              <a:gd name="connsiteX9" fmla="*/ 2845674 w 4884581"/>
              <a:gd name="connsiteY9" fmla="*/ 5290843 h 5641553"/>
              <a:gd name="connsiteX10" fmla="*/ 2820308 w 4884581"/>
              <a:gd name="connsiteY10" fmla="*/ 5261823 h 5641553"/>
              <a:gd name="connsiteX11" fmla="*/ 2722542 w 4884581"/>
              <a:gd name="connsiteY11" fmla="*/ 5265294 h 5641553"/>
              <a:gd name="connsiteX12" fmla="*/ 1770504 w 4884581"/>
              <a:gd name="connsiteY12" fmla="*/ 5261011 h 5641553"/>
              <a:gd name="connsiteX13" fmla="*/ 815940 w 4884581"/>
              <a:gd name="connsiteY13" fmla="*/ 5009663 h 5641553"/>
              <a:gd name="connsiteX14" fmla="*/ 117267 w 4884581"/>
              <a:gd name="connsiteY14" fmla="*/ 3779919 h 5641553"/>
              <a:gd name="connsiteX15" fmla="*/ 1702 w 4884581"/>
              <a:gd name="connsiteY15" fmla="*/ 1784971 h 5641553"/>
              <a:gd name="connsiteX16" fmla="*/ 336804 w 4884581"/>
              <a:gd name="connsiteY16" fmla="*/ 369690 h 5641553"/>
              <a:gd name="connsiteX17" fmla="*/ 1687022 w 4884581"/>
              <a:gd name="connsiteY17" fmla="*/ 50 h 5641553"/>
              <a:gd name="connsiteX0" fmla="*/ 1687201 w 4884760"/>
              <a:gd name="connsiteY0" fmla="*/ 12790 h 5654293"/>
              <a:gd name="connsiteX1" fmla="*/ 3319363 w 4884760"/>
              <a:gd name="connsiteY1" fmla="*/ 175785 h 5654293"/>
              <a:gd name="connsiteX2" fmla="*/ 4549430 w 4884760"/>
              <a:gd name="connsiteY2" fmla="*/ 756972 h 5654293"/>
              <a:gd name="connsiteX3" fmla="*/ 4808824 w 4884760"/>
              <a:gd name="connsiteY3" fmla="*/ 1673943 h 5654293"/>
              <a:gd name="connsiteX4" fmla="*/ 4731757 w 4884760"/>
              <a:gd name="connsiteY4" fmla="*/ 4115724 h 5654293"/>
              <a:gd name="connsiteX5" fmla="*/ 3928402 w 4884760"/>
              <a:gd name="connsiteY5" fmla="*/ 5194057 h 5654293"/>
              <a:gd name="connsiteX6" fmla="*/ 3515437 w 4884760"/>
              <a:gd name="connsiteY6" fmla="*/ 5256494 h 5654293"/>
              <a:gd name="connsiteX7" fmla="*/ 3510306 w 4884760"/>
              <a:gd name="connsiteY7" fmla="*/ 5301140 h 5654293"/>
              <a:gd name="connsiteX8" fmla="*/ 3658417 w 4884760"/>
              <a:gd name="connsiteY8" fmla="*/ 5654289 h 5654293"/>
              <a:gd name="connsiteX9" fmla="*/ 2845853 w 4884760"/>
              <a:gd name="connsiteY9" fmla="*/ 5303583 h 5654293"/>
              <a:gd name="connsiteX10" fmla="*/ 2820487 w 4884760"/>
              <a:gd name="connsiteY10" fmla="*/ 5274563 h 5654293"/>
              <a:gd name="connsiteX11" fmla="*/ 2722721 w 4884760"/>
              <a:gd name="connsiteY11" fmla="*/ 5278034 h 5654293"/>
              <a:gd name="connsiteX12" fmla="*/ 1770683 w 4884760"/>
              <a:gd name="connsiteY12" fmla="*/ 5273751 h 5654293"/>
              <a:gd name="connsiteX13" fmla="*/ 816119 w 4884760"/>
              <a:gd name="connsiteY13" fmla="*/ 5022403 h 5654293"/>
              <a:gd name="connsiteX14" fmla="*/ 117446 w 4884760"/>
              <a:gd name="connsiteY14" fmla="*/ 3792659 h 5654293"/>
              <a:gd name="connsiteX15" fmla="*/ 1881 w 4884760"/>
              <a:gd name="connsiteY15" fmla="*/ 1797711 h 5654293"/>
              <a:gd name="connsiteX16" fmla="*/ 312225 w 4884760"/>
              <a:gd name="connsiteY16" fmla="*/ 520975 h 5654293"/>
              <a:gd name="connsiteX17" fmla="*/ 1687201 w 4884760"/>
              <a:gd name="connsiteY17" fmla="*/ 12790 h 5654293"/>
              <a:gd name="connsiteX0" fmla="*/ 1687201 w 4884760"/>
              <a:gd name="connsiteY0" fmla="*/ 18786 h 5660289"/>
              <a:gd name="connsiteX1" fmla="*/ 3319363 w 4884760"/>
              <a:gd name="connsiteY1" fmla="*/ 140218 h 5660289"/>
              <a:gd name="connsiteX2" fmla="*/ 4549430 w 4884760"/>
              <a:gd name="connsiteY2" fmla="*/ 762968 h 5660289"/>
              <a:gd name="connsiteX3" fmla="*/ 4808824 w 4884760"/>
              <a:gd name="connsiteY3" fmla="*/ 1679939 h 5660289"/>
              <a:gd name="connsiteX4" fmla="*/ 4731757 w 4884760"/>
              <a:gd name="connsiteY4" fmla="*/ 4121720 h 5660289"/>
              <a:gd name="connsiteX5" fmla="*/ 3928402 w 4884760"/>
              <a:gd name="connsiteY5" fmla="*/ 5200053 h 5660289"/>
              <a:gd name="connsiteX6" fmla="*/ 3515437 w 4884760"/>
              <a:gd name="connsiteY6" fmla="*/ 5262490 h 5660289"/>
              <a:gd name="connsiteX7" fmla="*/ 3510306 w 4884760"/>
              <a:gd name="connsiteY7" fmla="*/ 5307136 h 5660289"/>
              <a:gd name="connsiteX8" fmla="*/ 3658417 w 4884760"/>
              <a:gd name="connsiteY8" fmla="*/ 5660285 h 5660289"/>
              <a:gd name="connsiteX9" fmla="*/ 2845853 w 4884760"/>
              <a:gd name="connsiteY9" fmla="*/ 5309579 h 5660289"/>
              <a:gd name="connsiteX10" fmla="*/ 2820487 w 4884760"/>
              <a:gd name="connsiteY10" fmla="*/ 5280559 h 5660289"/>
              <a:gd name="connsiteX11" fmla="*/ 2722721 w 4884760"/>
              <a:gd name="connsiteY11" fmla="*/ 5284030 h 5660289"/>
              <a:gd name="connsiteX12" fmla="*/ 1770683 w 4884760"/>
              <a:gd name="connsiteY12" fmla="*/ 5279747 h 5660289"/>
              <a:gd name="connsiteX13" fmla="*/ 816119 w 4884760"/>
              <a:gd name="connsiteY13" fmla="*/ 5028399 h 5660289"/>
              <a:gd name="connsiteX14" fmla="*/ 117446 w 4884760"/>
              <a:gd name="connsiteY14" fmla="*/ 3798655 h 5660289"/>
              <a:gd name="connsiteX15" fmla="*/ 1881 w 4884760"/>
              <a:gd name="connsiteY15" fmla="*/ 1803707 h 5660289"/>
              <a:gd name="connsiteX16" fmla="*/ 312225 w 4884760"/>
              <a:gd name="connsiteY16" fmla="*/ 526971 h 5660289"/>
              <a:gd name="connsiteX17" fmla="*/ 1687201 w 4884760"/>
              <a:gd name="connsiteY17" fmla="*/ 18786 h 5660289"/>
              <a:gd name="connsiteX0" fmla="*/ 1687201 w 4884760"/>
              <a:gd name="connsiteY0" fmla="*/ 27023 h 5668526"/>
              <a:gd name="connsiteX1" fmla="*/ 3319363 w 4884760"/>
              <a:gd name="connsiteY1" fmla="*/ 148455 h 5668526"/>
              <a:gd name="connsiteX2" fmla="*/ 4537051 w 4884760"/>
              <a:gd name="connsiteY2" fmla="*/ 812768 h 5668526"/>
              <a:gd name="connsiteX3" fmla="*/ 4808824 w 4884760"/>
              <a:gd name="connsiteY3" fmla="*/ 1688176 h 5668526"/>
              <a:gd name="connsiteX4" fmla="*/ 4731757 w 4884760"/>
              <a:gd name="connsiteY4" fmla="*/ 4129957 h 5668526"/>
              <a:gd name="connsiteX5" fmla="*/ 3928402 w 4884760"/>
              <a:gd name="connsiteY5" fmla="*/ 5208290 h 5668526"/>
              <a:gd name="connsiteX6" fmla="*/ 3515437 w 4884760"/>
              <a:gd name="connsiteY6" fmla="*/ 5270727 h 5668526"/>
              <a:gd name="connsiteX7" fmla="*/ 3510306 w 4884760"/>
              <a:gd name="connsiteY7" fmla="*/ 5315373 h 5668526"/>
              <a:gd name="connsiteX8" fmla="*/ 3658417 w 4884760"/>
              <a:gd name="connsiteY8" fmla="*/ 5668522 h 5668526"/>
              <a:gd name="connsiteX9" fmla="*/ 2845853 w 4884760"/>
              <a:gd name="connsiteY9" fmla="*/ 5317816 h 5668526"/>
              <a:gd name="connsiteX10" fmla="*/ 2820487 w 4884760"/>
              <a:gd name="connsiteY10" fmla="*/ 5288796 h 5668526"/>
              <a:gd name="connsiteX11" fmla="*/ 2722721 w 4884760"/>
              <a:gd name="connsiteY11" fmla="*/ 5292267 h 5668526"/>
              <a:gd name="connsiteX12" fmla="*/ 1770683 w 4884760"/>
              <a:gd name="connsiteY12" fmla="*/ 5287984 h 5668526"/>
              <a:gd name="connsiteX13" fmla="*/ 816119 w 4884760"/>
              <a:gd name="connsiteY13" fmla="*/ 5036636 h 5668526"/>
              <a:gd name="connsiteX14" fmla="*/ 117446 w 4884760"/>
              <a:gd name="connsiteY14" fmla="*/ 3806892 h 5668526"/>
              <a:gd name="connsiteX15" fmla="*/ 1881 w 4884760"/>
              <a:gd name="connsiteY15" fmla="*/ 1811944 h 5668526"/>
              <a:gd name="connsiteX16" fmla="*/ 312225 w 4884760"/>
              <a:gd name="connsiteY16" fmla="*/ 535208 h 5668526"/>
              <a:gd name="connsiteX17" fmla="*/ 1687201 w 4884760"/>
              <a:gd name="connsiteY17" fmla="*/ 27023 h 5668526"/>
              <a:gd name="connsiteX0" fmla="*/ 1687201 w 4884760"/>
              <a:gd name="connsiteY0" fmla="*/ 27023 h 5668526"/>
              <a:gd name="connsiteX1" fmla="*/ 3319363 w 4884760"/>
              <a:gd name="connsiteY1" fmla="*/ 148455 h 5668526"/>
              <a:gd name="connsiteX2" fmla="*/ 4537051 w 4884760"/>
              <a:gd name="connsiteY2" fmla="*/ 812768 h 5668526"/>
              <a:gd name="connsiteX3" fmla="*/ 4808824 w 4884760"/>
              <a:gd name="connsiteY3" fmla="*/ 1688176 h 5668526"/>
              <a:gd name="connsiteX4" fmla="*/ 4731757 w 4884760"/>
              <a:gd name="connsiteY4" fmla="*/ 4129957 h 5668526"/>
              <a:gd name="connsiteX5" fmla="*/ 3928402 w 4884760"/>
              <a:gd name="connsiteY5" fmla="*/ 5208290 h 5668526"/>
              <a:gd name="connsiteX6" fmla="*/ 3515437 w 4884760"/>
              <a:gd name="connsiteY6" fmla="*/ 5270727 h 5668526"/>
              <a:gd name="connsiteX7" fmla="*/ 3510306 w 4884760"/>
              <a:gd name="connsiteY7" fmla="*/ 5315373 h 5668526"/>
              <a:gd name="connsiteX8" fmla="*/ 3658417 w 4884760"/>
              <a:gd name="connsiteY8" fmla="*/ 5668522 h 5668526"/>
              <a:gd name="connsiteX9" fmla="*/ 2845853 w 4884760"/>
              <a:gd name="connsiteY9" fmla="*/ 5317816 h 5668526"/>
              <a:gd name="connsiteX10" fmla="*/ 2820487 w 4884760"/>
              <a:gd name="connsiteY10" fmla="*/ 5288796 h 5668526"/>
              <a:gd name="connsiteX11" fmla="*/ 2722721 w 4884760"/>
              <a:gd name="connsiteY11" fmla="*/ 5292267 h 5668526"/>
              <a:gd name="connsiteX12" fmla="*/ 1770683 w 4884760"/>
              <a:gd name="connsiteY12" fmla="*/ 5287984 h 5668526"/>
              <a:gd name="connsiteX13" fmla="*/ 816119 w 4884760"/>
              <a:gd name="connsiteY13" fmla="*/ 5036636 h 5668526"/>
              <a:gd name="connsiteX14" fmla="*/ 117446 w 4884760"/>
              <a:gd name="connsiteY14" fmla="*/ 3806892 h 5668526"/>
              <a:gd name="connsiteX15" fmla="*/ 1881 w 4884760"/>
              <a:gd name="connsiteY15" fmla="*/ 1811944 h 5668526"/>
              <a:gd name="connsiteX16" fmla="*/ 312225 w 4884760"/>
              <a:gd name="connsiteY16" fmla="*/ 535208 h 5668526"/>
              <a:gd name="connsiteX17" fmla="*/ 1687201 w 4884760"/>
              <a:gd name="connsiteY17"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820487 w 4885870"/>
              <a:gd name="connsiteY10" fmla="*/ 5288796 h 5668526"/>
              <a:gd name="connsiteX11" fmla="*/ 2722721 w 4885870"/>
              <a:gd name="connsiteY11" fmla="*/ 5292267 h 5668526"/>
              <a:gd name="connsiteX12" fmla="*/ 1770683 w 4885870"/>
              <a:gd name="connsiteY12" fmla="*/ 5287984 h 5668526"/>
              <a:gd name="connsiteX13" fmla="*/ 816119 w 4885870"/>
              <a:gd name="connsiteY13" fmla="*/ 5036636 h 5668526"/>
              <a:gd name="connsiteX14" fmla="*/ 117446 w 4885870"/>
              <a:gd name="connsiteY14" fmla="*/ 3806892 h 5668526"/>
              <a:gd name="connsiteX15" fmla="*/ 1881 w 4885870"/>
              <a:gd name="connsiteY15" fmla="*/ 1811944 h 5668526"/>
              <a:gd name="connsiteX16" fmla="*/ 312225 w 4885870"/>
              <a:gd name="connsiteY16" fmla="*/ 535208 h 5668526"/>
              <a:gd name="connsiteX17" fmla="*/ 1687201 w 4885870"/>
              <a:gd name="connsiteY17"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820487 w 4885870"/>
              <a:gd name="connsiteY10" fmla="*/ 5288796 h 5668526"/>
              <a:gd name="connsiteX11" fmla="*/ 2722721 w 4885870"/>
              <a:gd name="connsiteY11" fmla="*/ 5292267 h 5668526"/>
              <a:gd name="connsiteX12" fmla="*/ 1770683 w 4885870"/>
              <a:gd name="connsiteY12" fmla="*/ 5287984 h 5668526"/>
              <a:gd name="connsiteX13" fmla="*/ 816119 w 4885870"/>
              <a:gd name="connsiteY13" fmla="*/ 5036636 h 5668526"/>
              <a:gd name="connsiteX14" fmla="*/ 117446 w 4885870"/>
              <a:gd name="connsiteY14" fmla="*/ 3806892 h 5668526"/>
              <a:gd name="connsiteX15" fmla="*/ 1881 w 4885870"/>
              <a:gd name="connsiteY15" fmla="*/ 1811944 h 5668526"/>
              <a:gd name="connsiteX16" fmla="*/ 312225 w 4885870"/>
              <a:gd name="connsiteY16" fmla="*/ 535208 h 5668526"/>
              <a:gd name="connsiteX17" fmla="*/ 1687201 w 4885870"/>
              <a:gd name="connsiteY17"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820487 w 4885870"/>
              <a:gd name="connsiteY10" fmla="*/ 5288796 h 5668526"/>
              <a:gd name="connsiteX11" fmla="*/ 1770683 w 4885870"/>
              <a:gd name="connsiteY11" fmla="*/ 5287984 h 5668526"/>
              <a:gd name="connsiteX12" fmla="*/ 816119 w 4885870"/>
              <a:gd name="connsiteY12" fmla="*/ 5036636 h 5668526"/>
              <a:gd name="connsiteX13" fmla="*/ 117446 w 4885870"/>
              <a:gd name="connsiteY13" fmla="*/ 3806892 h 5668526"/>
              <a:gd name="connsiteX14" fmla="*/ 1881 w 4885870"/>
              <a:gd name="connsiteY14" fmla="*/ 1811944 h 5668526"/>
              <a:gd name="connsiteX15" fmla="*/ 312225 w 4885870"/>
              <a:gd name="connsiteY15" fmla="*/ 535208 h 5668526"/>
              <a:gd name="connsiteX16" fmla="*/ 1687201 w 4885870"/>
              <a:gd name="connsiteY16"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622421 w 4885870"/>
              <a:gd name="connsiteY10" fmla="*/ 5316505 h 5668526"/>
              <a:gd name="connsiteX11" fmla="*/ 1770683 w 4885870"/>
              <a:gd name="connsiteY11" fmla="*/ 5287984 h 5668526"/>
              <a:gd name="connsiteX12" fmla="*/ 816119 w 4885870"/>
              <a:gd name="connsiteY12" fmla="*/ 5036636 h 5668526"/>
              <a:gd name="connsiteX13" fmla="*/ 117446 w 4885870"/>
              <a:gd name="connsiteY13" fmla="*/ 3806892 h 5668526"/>
              <a:gd name="connsiteX14" fmla="*/ 1881 w 4885870"/>
              <a:gd name="connsiteY14" fmla="*/ 1811944 h 5668526"/>
              <a:gd name="connsiteX15" fmla="*/ 312225 w 4885870"/>
              <a:gd name="connsiteY15" fmla="*/ 535208 h 5668526"/>
              <a:gd name="connsiteX16" fmla="*/ 1687201 w 4885870"/>
              <a:gd name="connsiteY16" fmla="*/ 27023 h 5668526"/>
              <a:gd name="connsiteX0" fmla="*/ 1687201 w 4885870"/>
              <a:gd name="connsiteY0" fmla="*/ 27023 h 5626964"/>
              <a:gd name="connsiteX1" fmla="*/ 3319363 w 4885870"/>
              <a:gd name="connsiteY1" fmla="*/ 148455 h 5626964"/>
              <a:gd name="connsiteX2" fmla="*/ 4537051 w 4885870"/>
              <a:gd name="connsiteY2" fmla="*/ 812768 h 5626964"/>
              <a:gd name="connsiteX3" fmla="*/ 4808824 w 4885870"/>
              <a:gd name="connsiteY3" fmla="*/ 1688176 h 5626964"/>
              <a:gd name="connsiteX4" fmla="*/ 4731757 w 4885870"/>
              <a:gd name="connsiteY4" fmla="*/ 4129957 h 5626964"/>
              <a:gd name="connsiteX5" fmla="*/ 3903644 w 4885870"/>
              <a:gd name="connsiteY5" fmla="*/ 5111308 h 5626964"/>
              <a:gd name="connsiteX6" fmla="*/ 3515437 w 4885870"/>
              <a:gd name="connsiteY6" fmla="*/ 5270727 h 5626964"/>
              <a:gd name="connsiteX7" fmla="*/ 3510306 w 4885870"/>
              <a:gd name="connsiteY7" fmla="*/ 5315373 h 5626964"/>
              <a:gd name="connsiteX8" fmla="*/ 3670796 w 4885870"/>
              <a:gd name="connsiteY8" fmla="*/ 5626958 h 5626964"/>
              <a:gd name="connsiteX9" fmla="*/ 2845853 w 4885870"/>
              <a:gd name="connsiteY9" fmla="*/ 5317816 h 5626964"/>
              <a:gd name="connsiteX10" fmla="*/ 2622421 w 4885870"/>
              <a:gd name="connsiteY10" fmla="*/ 5316505 h 5626964"/>
              <a:gd name="connsiteX11" fmla="*/ 1770683 w 4885870"/>
              <a:gd name="connsiteY11" fmla="*/ 5287984 h 5626964"/>
              <a:gd name="connsiteX12" fmla="*/ 816119 w 4885870"/>
              <a:gd name="connsiteY12" fmla="*/ 5036636 h 5626964"/>
              <a:gd name="connsiteX13" fmla="*/ 117446 w 4885870"/>
              <a:gd name="connsiteY13" fmla="*/ 3806892 h 5626964"/>
              <a:gd name="connsiteX14" fmla="*/ 1881 w 4885870"/>
              <a:gd name="connsiteY14" fmla="*/ 1811944 h 5626964"/>
              <a:gd name="connsiteX15" fmla="*/ 312225 w 4885870"/>
              <a:gd name="connsiteY15" fmla="*/ 535208 h 5626964"/>
              <a:gd name="connsiteX16" fmla="*/ 1687201 w 4885870"/>
              <a:gd name="connsiteY16" fmla="*/ 27023 h 5626964"/>
              <a:gd name="connsiteX0" fmla="*/ 1687201 w 4905362"/>
              <a:gd name="connsiteY0" fmla="*/ 27023 h 5626964"/>
              <a:gd name="connsiteX1" fmla="*/ 3319363 w 4905362"/>
              <a:gd name="connsiteY1" fmla="*/ 148455 h 5626964"/>
              <a:gd name="connsiteX2" fmla="*/ 4537051 w 4905362"/>
              <a:gd name="connsiteY2" fmla="*/ 812768 h 5626964"/>
              <a:gd name="connsiteX3" fmla="*/ 4808824 w 4905362"/>
              <a:gd name="connsiteY3" fmla="*/ 1688176 h 5626964"/>
              <a:gd name="connsiteX4" fmla="*/ 4731757 w 4905362"/>
              <a:gd name="connsiteY4" fmla="*/ 4129957 h 5626964"/>
              <a:gd name="connsiteX5" fmla="*/ 3515437 w 4905362"/>
              <a:gd name="connsiteY5" fmla="*/ 5270727 h 5626964"/>
              <a:gd name="connsiteX6" fmla="*/ 3510306 w 4905362"/>
              <a:gd name="connsiteY6" fmla="*/ 5315373 h 5626964"/>
              <a:gd name="connsiteX7" fmla="*/ 3670796 w 4905362"/>
              <a:gd name="connsiteY7" fmla="*/ 5626958 h 5626964"/>
              <a:gd name="connsiteX8" fmla="*/ 2845853 w 4905362"/>
              <a:gd name="connsiteY8" fmla="*/ 5317816 h 5626964"/>
              <a:gd name="connsiteX9" fmla="*/ 2622421 w 4905362"/>
              <a:gd name="connsiteY9" fmla="*/ 5316505 h 5626964"/>
              <a:gd name="connsiteX10" fmla="*/ 1770683 w 4905362"/>
              <a:gd name="connsiteY10" fmla="*/ 5287984 h 5626964"/>
              <a:gd name="connsiteX11" fmla="*/ 816119 w 4905362"/>
              <a:gd name="connsiteY11" fmla="*/ 5036636 h 5626964"/>
              <a:gd name="connsiteX12" fmla="*/ 117446 w 4905362"/>
              <a:gd name="connsiteY12" fmla="*/ 3806892 h 5626964"/>
              <a:gd name="connsiteX13" fmla="*/ 1881 w 4905362"/>
              <a:gd name="connsiteY13" fmla="*/ 1811944 h 5626964"/>
              <a:gd name="connsiteX14" fmla="*/ 312225 w 4905362"/>
              <a:gd name="connsiteY14" fmla="*/ 535208 h 5626964"/>
              <a:gd name="connsiteX15" fmla="*/ 1687201 w 4905362"/>
              <a:gd name="connsiteY15" fmla="*/ 27023 h 5626964"/>
              <a:gd name="connsiteX0" fmla="*/ 1687201 w 4899257"/>
              <a:gd name="connsiteY0" fmla="*/ 27023 h 5626964"/>
              <a:gd name="connsiteX1" fmla="*/ 3319363 w 4899257"/>
              <a:gd name="connsiteY1" fmla="*/ 148455 h 5626964"/>
              <a:gd name="connsiteX2" fmla="*/ 4537051 w 4899257"/>
              <a:gd name="connsiteY2" fmla="*/ 812768 h 5626964"/>
              <a:gd name="connsiteX3" fmla="*/ 4808824 w 4899257"/>
              <a:gd name="connsiteY3" fmla="*/ 1688176 h 5626964"/>
              <a:gd name="connsiteX4" fmla="*/ 4731757 w 4899257"/>
              <a:gd name="connsiteY4" fmla="*/ 4129957 h 5626964"/>
              <a:gd name="connsiteX5" fmla="*/ 3629440 w 4899257"/>
              <a:gd name="connsiteY5" fmla="*/ 5234272 h 5626964"/>
              <a:gd name="connsiteX6" fmla="*/ 3510306 w 4899257"/>
              <a:gd name="connsiteY6" fmla="*/ 5315373 h 5626964"/>
              <a:gd name="connsiteX7" fmla="*/ 3670796 w 4899257"/>
              <a:gd name="connsiteY7" fmla="*/ 5626958 h 5626964"/>
              <a:gd name="connsiteX8" fmla="*/ 2845853 w 4899257"/>
              <a:gd name="connsiteY8" fmla="*/ 5317816 h 5626964"/>
              <a:gd name="connsiteX9" fmla="*/ 2622421 w 4899257"/>
              <a:gd name="connsiteY9" fmla="*/ 5316505 h 5626964"/>
              <a:gd name="connsiteX10" fmla="*/ 1770683 w 4899257"/>
              <a:gd name="connsiteY10" fmla="*/ 5287984 h 5626964"/>
              <a:gd name="connsiteX11" fmla="*/ 816119 w 4899257"/>
              <a:gd name="connsiteY11" fmla="*/ 5036636 h 5626964"/>
              <a:gd name="connsiteX12" fmla="*/ 117446 w 4899257"/>
              <a:gd name="connsiteY12" fmla="*/ 3806892 h 5626964"/>
              <a:gd name="connsiteX13" fmla="*/ 1881 w 4899257"/>
              <a:gd name="connsiteY13" fmla="*/ 1811944 h 5626964"/>
              <a:gd name="connsiteX14" fmla="*/ 312225 w 4899257"/>
              <a:gd name="connsiteY14" fmla="*/ 535208 h 5626964"/>
              <a:gd name="connsiteX15" fmla="*/ 1687201 w 4899257"/>
              <a:gd name="connsiteY15" fmla="*/ 27023 h 5626964"/>
              <a:gd name="connsiteX0" fmla="*/ 1687201 w 4899257"/>
              <a:gd name="connsiteY0" fmla="*/ 27023 h 5626964"/>
              <a:gd name="connsiteX1" fmla="*/ 3319363 w 4899257"/>
              <a:gd name="connsiteY1" fmla="*/ 148455 h 5626964"/>
              <a:gd name="connsiteX2" fmla="*/ 4537051 w 4899257"/>
              <a:gd name="connsiteY2" fmla="*/ 812768 h 5626964"/>
              <a:gd name="connsiteX3" fmla="*/ 4808824 w 4899257"/>
              <a:gd name="connsiteY3" fmla="*/ 1688176 h 5626964"/>
              <a:gd name="connsiteX4" fmla="*/ 4731757 w 4899257"/>
              <a:gd name="connsiteY4" fmla="*/ 4129957 h 5626964"/>
              <a:gd name="connsiteX5" fmla="*/ 3629440 w 4899257"/>
              <a:gd name="connsiteY5" fmla="*/ 5234272 h 5626964"/>
              <a:gd name="connsiteX6" fmla="*/ 3510306 w 4899257"/>
              <a:gd name="connsiteY6" fmla="*/ 5315373 h 5626964"/>
              <a:gd name="connsiteX7" fmla="*/ 3670796 w 4899257"/>
              <a:gd name="connsiteY7" fmla="*/ 5626958 h 5626964"/>
              <a:gd name="connsiteX8" fmla="*/ 2845853 w 4899257"/>
              <a:gd name="connsiteY8" fmla="*/ 5317816 h 5626964"/>
              <a:gd name="connsiteX9" fmla="*/ 2622421 w 4899257"/>
              <a:gd name="connsiteY9" fmla="*/ 5316505 h 5626964"/>
              <a:gd name="connsiteX10" fmla="*/ 1770683 w 4899257"/>
              <a:gd name="connsiteY10" fmla="*/ 5287984 h 5626964"/>
              <a:gd name="connsiteX11" fmla="*/ 816119 w 4899257"/>
              <a:gd name="connsiteY11" fmla="*/ 5036636 h 5626964"/>
              <a:gd name="connsiteX12" fmla="*/ 117446 w 4899257"/>
              <a:gd name="connsiteY12" fmla="*/ 3806892 h 5626964"/>
              <a:gd name="connsiteX13" fmla="*/ 1881 w 4899257"/>
              <a:gd name="connsiteY13" fmla="*/ 1811944 h 5626964"/>
              <a:gd name="connsiteX14" fmla="*/ 312225 w 4899257"/>
              <a:gd name="connsiteY14" fmla="*/ 535208 h 5626964"/>
              <a:gd name="connsiteX15" fmla="*/ 1687201 w 4899257"/>
              <a:gd name="connsiteY15" fmla="*/ 27023 h 5626964"/>
              <a:gd name="connsiteX0" fmla="*/ 1687201 w 4892920"/>
              <a:gd name="connsiteY0" fmla="*/ 27023 h 5626964"/>
              <a:gd name="connsiteX1" fmla="*/ 3319363 w 4892920"/>
              <a:gd name="connsiteY1" fmla="*/ 148455 h 5626964"/>
              <a:gd name="connsiteX2" fmla="*/ 4537051 w 4892920"/>
              <a:gd name="connsiteY2" fmla="*/ 812768 h 5626964"/>
              <a:gd name="connsiteX3" fmla="*/ 4808824 w 4892920"/>
              <a:gd name="connsiteY3" fmla="*/ 1688176 h 5626964"/>
              <a:gd name="connsiteX4" fmla="*/ 4731757 w 4892920"/>
              <a:gd name="connsiteY4" fmla="*/ 4129957 h 5626964"/>
              <a:gd name="connsiteX5" fmla="*/ 3754302 w 4892920"/>
              <a:gd name="connsiteY5" fmla="*/ 5203893 h 5626964"/>
              <a:gd name="connsiteX6" fmla="*/ 3510306 w 4892920"/>
              <a:gd name="connsiteY6" fmla="*/ 5315373 h 5626964"/>
              <a:gd name="connsiteX7" fmla="*/ 3670796 w 4892920"/>
              <a:gd name="connsiteY7" fmla="*/ 5626958 h 5626964"/>
              <a:gd name="connsiteX8" fmla="*/ 2845853 w 4892920"/>
              <a:gd name="connsiteY8" fmla="*/ 5317816 h 5626964"/>
              <a:gd name="connsiteX9" fmla="*/ 2622421 w 4892920"/>
              <a:gd name="connsiteY9" fmla="*/ 5316505 h 5626964"/>
              <a:gd name="connsiteX10" fmla="*/ 1770683 w 4892920"/>
              <a:gd name="connsiteY10" fmla="*/ 5287984 h 5626964"/>
              <a:gd name="connsiteX11" fmla="*/ 816119 w 4892920"/>
              <a:gd name="connsiteY11" fmla="*/ 5036636 h 5626964"/>
              <a:gd name="connsiteX12" fmla="*/ 117446 w 4892920"/>
              <a:gd name="connsiteY12" fmla="*/ 3806892 h 5626964"/>
              <a:gd name="connsiteX13" fmla="*/ 1881 w 4892920"/>
              <a:gd name="connsiteY13" fmla="*/ 1811944 h 5626964"/>
              <a:gd name="connsiteX14" fmla="*/ 312225 w 4892920"/>
              <a:gd name="connsiteY14" fmla="*/ 535208 h 5626964"/>
              <a:gd name="connsiteX15" fmla="*/ 1687201 w 4892920"/>
              <a:gd name="connsiteY15" fmla="*/ 27023 h 5626964"/>
              <a:gd name="connsiteX0" fmla="*/ 1687201 w 4892920"/>
              <a:gd name="connsiteY0" fmla="*/ 27023 h 5626964"/>
              <a:gd name="connsiteX1" fmla="*/ 3319363 w 4892920"/>
              <a:gd name="connsiteY1" fmla="*/ 148455 h 5626964"/>
              <a:gd name="connsiteX2" fmla="*/ 4537051 w 4892920"/>
              <a:gd name="connsiteY2" fmla="*/ 812768 h 5626964"/>
              <a:gd name="connsiteX3" fmla="*/ 4808824 w 4892920"/>
              <a:gd name="connsiteY3" fmla="*/ 1688176 h 5626964"/>
              <a:gd name="connsiteX4" fmla="*/ 4731757 w 4892920"/>
              <a:gd name="connsiteY4" fmla="*/ 4129957 h 5626964"/>
              <a:gd name="connsiteX5" fmla="*/ 3754302 w 4892920"/>
              <a:gd name="connsiteY5" fmla="*/ 5203893 h 5626964"/>
              <a:gd name="connsiteX6" fmla="*/ 3510306 w 4892920"/>
              <a:gd name="connsiteY6" fmla="*/ 5315373 h 5626964"/>
              <a:gd name="connsiteX7" fmla="*/ 3670796 w 4892920"/>
              <a:gd name="connsiteY7" fmla="*/ 5626958 h 5626964"/>
              <a:gd name="connsiteX8" fmla="*/ 2845853 w 4892920"/>
              <a:gd name="connsiteY8" fmla="*/ 5317816 h 5626964"/>
              <a:gd name="connsiteX9" fmla="*/ 2622421 w 4892920"/>
              <a:gd name="connsiteY9" fmla="*/ 5316505 h 5626964"/>
              <a:gd name="connsiteX10" fmla="*/ 1770683 w 4892920"/>
              <a:gd name="connsiteY10" fmla="*/ 5287984 h 5626964"/>
              <a:gd name="connsiteX11" fmla="*/ 816119 w 4892920"/>
              <a:gd name="connsiteY11" fmla="*/ 5036636 h 5626964"/>
              <a:gd name="connsiteX12" fmla="*/ 117446 w 4892920"/>
              <a:gd name="connsiteY12" fmla="*/ 3806892 h 5626964"/>
              <a:gd name="connsiteX13" fmla="*/ 1881 w 4892920"/>
              <a:gd name="connsiteY13" fmla="*/ 1811944 h 5626964"/>
              <a:gd name="connsiteX14" fmla="*/ 312225 w 4892920"/>
              <a:gd name="connsiteY14" fmla="*/ 535208 h 5626964"/>
              <a:gd name="connsiteX15" fmla="*/ 1687201 w 4892920"/>
              <a:gd name="connsiteY15" fmla="*/ 27023 h 5626964"/>
              <a:gd name="connsiteX0" fmla="*/ 1687201 w 4892920"/>
              <a:gd name="connsiteY0" fmla="*/ 27023 h 5639115"/>
              <a:gd name="connsiteX1" fmla="*/ 3319363 w 4892920"/>
              <a:gd name="connsiteY1" fmla="*/ 148455 h 5639115"/>
              <a:gd name="connsiteX2" fmla="*/ 4537051 w 4892920"/>
              <a:gd name="connsiteY2" fmla="*/ 812768 h 5639115"/>
              <a:gd name="connsiteX3" fmla="*/ 4808824 w 4892920"/>
              <a:gd name="connsiteY3" fmla="*/ 1688176 h 5639115"/>
              <a:gd name="connsiteX4" fmla="*/ 4731757 w 4892920"/>
              <a:gd name="connsiteY4" fmla="*/ 4129957 h 5639115"/>
              <a:gd name="connsiteX5" fmla="*/ 3754302 w 4892920"/>
              <a:gd name="connsiteY5" fmla="*/ 5203893 h 5639115"/>
              <a:gd name="connsiteX6" fmla="*/ 3510306 w 4892920"/>
              <a:gd name="connsiteY6" fmla="*/ 5315373 h 5639115"/>
              <a:gd name="connsiteX7" fmla="*/ 3985664 w 4892920"/>
              <a:gd name="connsiteY7" fmla="*/ 5639110 h 5639115"/>
              <a:gd name="connsiteX8" fmla="*/ 2845853 w 4892920"/>
              <a:gd name="connsiteY8" fmla="*/ 5317816 h 5639115"/>
              <a:gd name="connsiteX9" fmla="*/ 2622421 w 4892920"/>
              <a:gd name="connsiteY9" fmla="*/ 5316505 h 5639115"/>
              <a:gd name="connsiteX10" fmla="*/ 1770683 w 4892920"/>
              <a:gd name="connsiteY10" fmla="*/ 5287984 h 5639115"/>
              <a:gd name="connsiteX11" fmla="*/ 816119 w 4892920"/>
              <a:gd name="connsiteY11" fmla="*/ 5036636 h 5639115"/>
              <a:gd name="connsiteX12" fmla="*/ 117446 w 4892920"/>
              <a:gd name="connsiteY12" fmla="*/ 3806892 h 5639115"/>
              <a:gd name="connsiteX13" fmla="*/ 1881 w 4892920"/>
              <a:gd name="connsiteY13" fmla="*/ 1811944 h 5639115"/>
              <a:gd name="connsiteX14" fmla="*/ 312225 w 4892920"/>
              <a:gd name="connsiteY14" fmla="*/ 535208 h 5639115"/>
              <a:gd name="connsiteX15" fmla="*/ 1687201 w 4892920"/>
              <a:gd name="connsiteY15" fmla="*/ 27023 h 5639115"/>
              <a:gd name="connsiteX0" fmla="*/ 1687201 w 4892920"/>
              <a:gd name="connsiteY0" fmla="*/ 27023 h 5639474"/>
              <a:gd name="connsiteX1" fmla="*/ 3319363 w 4892920"/>
              <a:gd name="connsiteY1" fmla="*/ 148455 h 5639474"/>
              <a:gd name="connsiteX2" fmla="*/ 4537051 w 4892920"/>
              <a:gd name="connsiteY2" fmla="*/ 812768 h 5639474"/>
              <a:gd name="connsiteX3" fmla="*/ 4808824 w 4892920"/>
              <a:gd name="connsiteY3" fmla="*/ 1688176 h 5639474"/>
              <a:gd name="connsiteX4" fmla="*/ 4731757 w 4892920"/>
              <a:gd name="connsiteY4" fmla="*/ 4129957 h 5639474"/>
              <a:gd name="connsiteX5" fmla="*/ 3754302 w 4892920"/>
              <a:gd name="connsiteY5" fmla="*/ 5203893 h 5639474"/>
              <a:gd name="connsiteX6" fmla="*/ 3635167 w 4892920"/>
              <a:gd name="connsiteY6" fmla="*/ 5260691 h 5639474"/>
              <a:gd name="connsiteX7" fmla="*/ 3985664 w 4892920"/>
              <a:gd name="connsiteY7" fmla="*/ 5639110 h 5639474"/>
              <a:gd name="connsiteX8" fmla="*/ 2845853 w 4892920"/>
              <a:gd name="connsiteY8" fmla="*/ 5317816 h 5639474"/>
              <a:gd name="connsiteX9" fmla="*/ 2622421 w 4892920"/>
              <a:gd name="connsiteY9" fmla="*/ 5316505 h 5639474"/>
              <a:gd name="connsiteX10" fmla="*/ 1770683 w 4892920"/>
              <a:gd name="connsiteY10" fmla="*/ 5287984 h 5639474"/>
              <a:gd name="connsiteX11" fmla="*/ 816119 w 4892920"/>
              <a:gd name="connsiteY11" fmla="*/ 5036636 h 5639474"/>
              <a:gd name="connsiteX12" fmla="*/ 117446 w 4892920"/>
              <a:gd name="connsiteY12" fmla="*/ 3806892 h 5639474"/>
              <a:gd name="connsiteX13" fmla="*/ 1881 w 4892920"/>
              <a:gd name="connsiteY13" fmla="*/ 1811944 h 5639474"/>
              <a:gd name="connsiteX14" fmla="*/ 312225 w 4892920"/>
              <a:gd name="connsiteY14" fmla="*/ 535208 h 5639474"/>
              <a:gd name="connsiteX15" fmla="*/ 1687201 w 4892920"/>
              <a:gd name="connsiteY15" fmla="*/ 27023 h 5639474"/>
              <a:gd name="connsiteX0" fmla="*/ 1687201 w 4888493"/>
              <a:gd name="connsiteY0" fmla="*/ 27023 h 5639474"/>
              <a:gd name="connsiteX1" fmla="*/ 3319363 w 4888493"/>
              <a:gd name="connsiteY1" fmla="*/ 148455 h 5639474"/>
              <a:gd name="connsiteX2" fmla="*/ 4537051 w 4888493"/>
              <a:gd name="connsiteY2" fmla="*/ 812768 h 5639474"/>
              <a:gd name="connsiteX3" fmla="*/ 4808824 w 4888493"/>
              <a:gd name="connsiteY3" fmla="*/ 1688176 h 5639474"/>
              <a:gd name="connsiteX4" fmla="*/ 4731757 w 4888493"/>
              <a:gd name="connsiteY4" fmla="*/ 4129957 h 5639474"/>
              <a:gd name="connsiteX5" fmla="*/ 3846590 w 4888493"/>
              <a:gd name="connsiteY5" fmla="*/ 5179590 h 5639474"/>
              <a:gd name="connsiteX6" fmla="*/ 3635167 w 4888493"/>
              <a:gd name="connsiteY6" fmla="*/ 5260691 h 5639474"/>
              <a:gd name="connsiteX7" fmla="*/ 3985664 w 4888493"/>
              <a:gd name="connsiteY7" fmla="*/ 5639110 h 5639474"/>
              <a:gd name="connsiteX8" fmla="*/ 2845853 w 4888493"/>
              <a:gd name="connsiteY8" fmla="*/ 5317816 h 5639474"/>
              <a:gd name="connsiteX9" fmla="*/ 2622421 w 4888493"/>
              <a:gd name="connsiteY9" fmla="*/ 5316505 h 5639474"/>
              <a:gd name="connsiteX10" fmla="*/ 1770683 w 4888493"/>
              <a:gd name="connsiteY10" fmla="*/ 5287984 h 5639474"/>
              <a:gd name="connsiteX11" fmla="*/ 816119 w 4888493"/>
              <a:gd name="connsiteY11" fmla="*/ 5036636 h 5639474"/>
              <a:gd name="connsiteX12" fmla="*/ 117446 w 4888493"/>
              <a:gd name="connsiteY12" fmla="*/ 3806892 h 5639474"/>
              <a:gd name="connsiteX13" fmla="*/ 1881 w 4888493"/>
              <a:gd name="connsiteY13" fmla="*/ 1811944 h 5639474"/>
              <a:gd name="connsiteX14" fmla="*/ 312225 w 4888493"/>
              <a:gd name="connsiteY14" fmla="*/ 535208 h 5639474"/>
              <a:gd name="connsiteX15" fmla="*/ 1687201 w 4888493"/>
              <a:gd name="connsiteY15" fmla="*/ 27023 h 563947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22421 w 4888493"/>
              <a:gd name="connsiteY9" fmla="*/ 5316505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22421 w 4888493"/>
              <a:gd name="connsiteY9" fmla="*/ 5316505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11563 w 4888493"/>
              <a:gd name="connsiteY9" fmla="*/ 5334732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11563 w 4888493"/>
              <a:gd name="connsiteY9" fmla="*/ 5334732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40567"/>
              <a:gd name="connsiteX1" fmla="*/ 3319363 w 4888493"/>
              <a:gd name="connsiteY1" fmla="*/ 148455 h 5640567"/>
              <a:gd name="connsiteX2" fmla="*/ 4537051 w 4888493"/>
              <a:gd name="connsiteY2" fmla="*/ 812768 h 5640567"/>
              <a:gd name="connsiteX3" fmla="*/ 4808824 w 4888493"/>
              <a:gd name="connsiteY3" fmla="*/ 1688176 h 5640567"/>
              <a:gd name="connsiteX4" fmla="*/ 4731757 w 4888493"/>
              <a:gd name="connsiteY4" fmla="*/ 4129957 h 5640567"/>
              <a:gd name="connsiteX5" fmla="*/ 3846590 w 4888493"/>
              <a:gd name="connsiteY5" fmla="*/ 5179590 h 5640567"/>
              <a:gd name="connsiteX6" fmla="*/ 3743743 w 4888493"/>
              <a:gd name="connsiteY6" fmla="*/ 5230313 h 5640567"/>
              <a:gd name="connsiteX7" fmla="*/ 3985664 w 4888493"/>
              <a:gd name="connsiteY7" fmla="*/ 5639110 h 5640567"/>
              <a:gd name="connsiteX8" fmla="*/ 3160721 w 4888493"/>
              <a:gd name="connsiteY8" fmla="*/ 5342119 h 5640567"/>
              <a:gd name="connsiteX9" fmla="*/ 2611563 w 4888493"/>
              <a:gd name="connsiteY9" fmla="*/ 5334732 h 5640567"/>
              <a:gd name="connsiteX10" fmla="*/ 1770683 w 4888493"/>
              <a:gd name="connsiteY10" fmla="*/ 5287984 h 5640567"/>
              <a:gd name="connsiteX11" fmla="*/ 816119 w 4888493"/>
              <a:gd name="connsiteY11" fmla="*/ 5036636 h 5640567"/>
              <a:gd name="connsiteX12" fmla="*/ 117446 w 4888493"/>
              <a:gd name="connsiteY12" fmla="*/ 3806892 h 5640567"/>
              <a:gd name="connsiteX13" fmla="*/ 1881 w 4888493"/>
              <a:gd name="connsiteY13" fmla="*/ 1811944 h 5640567"/>
              <a:gd name="connsiteX14" fmla="*/ 312225 w 4888493"/>
              <a:gd name="connsiteY14" fmla="*/ 535208 h 5640567"/>
              <a:gd name="connsiteX15" fmla="*/ 1687201 w 4888493"/>
              <a:gd name="connsiteY15" fmla="*/ 27023 h 5640567"/>
              <a:gd name="connsiteX0" fmla="*/ 1687201 w 4888493"/>
              <a:gd name="connsiteY0" fmla="*/ 27023 h 5634541"/>
              <a:gd name="connsiteX1" fmla="*/ 3319363 w 4888493"/>
              <a:gd name="connsiteY1" fmla="*/ 148455 h 5634541"/>
              <a:gd name="connsiteX2" fmla="*/ 4537051 w 4888493"/>
              <a:gd name="connsiteY2" fmla="*/ 812768 h 5634541"/>
              <a:gd name="connsiteX3" fmla="*/ 4808824 w 4888493"/>
              <a:gd name="connsiteY3" fmla="*/ 1688176 h 5634541"/>
              <a:gd name="connsiteX4" fmla="*/ 4731757 w 4888493"/>
              <a:gd name="connsiteY4" fmla="*/ 4129957 h 5634541"/>
              <a:gd name="connsiteX5" fmla="*/ 3846590 w 4888493"/>
              <a:gd name="connsiteY5" fmla="*/ 5179590 h 5634541"/>
              <a:gd name="connsiteX6" fmla="*/ 3743743 w 4888493"/>
              <a:gd name="connsiteY6" fmla="*/ 5230313 h 5634541"/>
              <a:gd name="connsiteX7" fmla="*/ 4050809 w 4888493"/>
              <a:gd name="connsiteY7" fmla="*/ 5633034 h 5634541"/>
              <a:gd name="connsiteX8" fmla="*/ 3160721 w 4888493"/>
              <a:gd name="connsiteY8" fmla="*/ 5342119 h 5634541"/>
              <a:gd name="connsiteX9" fmla="*/ 2611563 w 4888493"/>
              <a:gd name="connsiteY9" fmla="*/ 5334732 h 5634541"/>
              <a:gd name="connsiteX10" fmla="*/ 1770683 w 4888493"/>
              <a:gd name="connsiteY10" fmla="*/ 5287984 h 5634541"/>
              <a:gd name="connsiteX11" fmla="*/ 816119 w 4888493"/>
              <a:gd name="connsiteY11" fmla="*/ 5036636 h 5634541"/>
              <a:gd name="connsiteX12" fmla="*/ 117446 w 4888493"/>
              <a:gd name="connsiteY12" fmla="*/ 3806892 h 5634541"/>
              <a:gd name="connsiteX13" fmla="*/ 1881 w 4888493"/>
              <a:gd name="connsiteY13" fmla="*/ 1811944 h 5634541"/>
              <a:gd name="connsiteX14" fmla="*/ 312225 w 4888493"/>
              <a:gd name="connsiteY14" fmla="*/ 535208 h 5634541"/>
              <a:gd name="connsiteX15" fmla="*/ 1687201 w 4888493"/>
              <a:gd name="connsiteY15" fmla="*/ 27023 h 5634541"/>
              <a:gd name="connsiteX0" fmla="*/ 1687201 w 4888493"/>
              <a:gd name="connsiteY0" fmla="*/ 27023 h 5637830"/>
              <a:gd name="connsiteX1" fmla="*/ 3319363 w 4888493"/>
              <a:gd name="connsiteY1" fmla="*/ 148455 h 5637830"/>
              <a:gd name="connsiteX2" fmla="*/ 4537051 w 4888493"/>
              <a:gd name="connsiteY2" fmla="*/ 812768 h 5637830"/>
              <a:gd name="connsiteX3" fmla="*/ 4808824 w 4888493"/>
              <a:gd name="connsiteY3" fmla="*/ 1688176 h 5637830"/>
              <a:gd name="connsiteX4" fmla="*/ 4731757 w 4888493"/>
              <a:gd name="connsiteY4" fmla="*/ 4129957 h 5637830"/>
              <a:gd name="connsiteX5" fmla="*/ 3846590 w 4888493"/>
              <a:gd name="connsiteY5" fmla="*/ 5179590 h 5637830"/>
              <a:gd name="connsiteX6" fmla="*/ 3743743 w 4888493"/>
              <a:gd name="connsiteY6" fmla="*/ 5230313 h 5637830"/>
              <a:gd name="connsiteX7" fmla="*/ 4050809 w 4888493"/>
              <a:gd name="connsiteY7" fmla="*/ 5633034 h 5637830"/>
              <a:gd name="connsiteX8" fmla="*/ 3160721 w 4888493"/>
              <a:gd name="connsiteY8" fmla="*/ 5342119 h 5637830"/>
              <a:gd name="connsiteX9" fmla="*/ 2611563 w 4888493"/>
              <a:gd name="connsiteY9" fmla="*/ 5334732 h 5637830"/>
              <a:gd name="connsiteX10" fmla="*/ 1770683 w 4888493"/>
              <a:gd name="connsiteY10" fmla="*/ 5287984 h 5637830"/>
              <a:gd name="connsiteX11" fmla="*/ 816119 w 4888493"/>
              <a:gd name="connsiteY11" fmla="*/ 5036636 h 5637830"/>
              <a:gd name="connsiteX12" fmla="*/ 117446 w 4888493"/>
              <a:gd name="connsiteY12" fmla="*/ 3806892 h 5637830"/>
              <a:gd name="connsiteX13" fmla="*/ 1881 w 4888493"/>
              <a:gd name="connsiteY13" fmla="*/ 1811944 h 5637830"/>
              <a:gd name="connsiteX14" fmla="*/ 312225 w 4888493"/>
              <a:gd name="connsiteY14" fmla="*/ 535208 h 5637830"/>
              <a:gd name="connsiteX15" fmla="*/ 1687201 w 4888493"/>
              <a:gd name="connsiteY15" fmla="*/ 27023 h 5637830"/>
              <a:gd name="connsiteX0" fmla="*/ 1687201 w 4884296"/>
              <a:gd name="connsiteY0" fmla="*/ 27023 h 5637830"/>
              <a:gd name="connsiteX1" fmla="*/ 3319363 w 4884296"/>
              <a:gd name="connsiteY1" fmla="*/ 148455 h 5637830"/>
              <a:gd name="connsiteX2" fmla="*/ 4537051 w 4884296"/>
              <a:gd name="connsiteY2" fmla="*/ 812768 h 5637830"/>
              <a:gd name="connsiteX3" fmla="*/ 4808824 w 4884296"/>
              <a:gd name="connsiteY3" fmla="*/ 1688176 h 5637830"/>
              <a:gd name="connsiteX4" fmla="*/ 4731757 w 4884296"/>
              <a:gd name="connsiteY4" fmla="*/ 4129957 h 5637830"/>
              <a:gd name="connsiteX5" fmla="*/ 3938879 w 4884296"/>
              <a:gd name="connsiteY5" fmla="*/ 5161363 h 5637830"/>
              <a:gd name="connsiteX6" fmla="*/ 3743743 w 4884296"/>
              <a:gd name="connsiteY6" fmla="*/ 5230313 h 5637830"/>
              <a:gd name="connsiteX7" fmla="*/ 4050809 w 4884296"/>
              <a:gd name="connsiteY7" fmla="*/ 5633034 h 5637830"/>
              <a:gd name="connsiteX8" fmla="*/ 3160721 w 4884296"/>
              <a:gd name="connsiteY8" fmla="*/ 5342119 h 5637830"/>
              <a:gd name="connsiteX9" fmla="*/ 2611563 w 4884296"/>
              <a:gd name="connsiteY9" fmla="*/ 5334732 h 5637830"/>
              <a:gd name="connsiteX10" fmla="*/ 1770683 w 4884296"/>
              <a:gd name="connsiteY10" fmla="*/ 5287984 h 5637830"/>
              <a:gd name="connsiteX11" fmla="*/ 816119 w 4884296"/>
              <a:gd name="connsiteY11" fmla="*/ 5036636 h 5637830"/>
              <a:gd name="connsiteX12" fmla="*/ 117446 w 4884296"/>
              <a:gd name="connsiteY12" fmla="*/ 3806892 h 5637830"/>
              <a:gd name="connsiteX13" fmla="*/ 1881 w 4884296"/>
              <a:gd name="connsiteY13" fmla="*/ 1811944 h 5637830"/>
              <a:gd name="connsiteX14" fmla="*/ 312225 w 4884296"/>
              <a:gd name="connsiteY14" fmla="*/ 535208 h 5637830"/>
              <a:gd name="connsiteX15" fmla="*/ 1687201 w 4884296"/>
              <a:gd name="connsiteY15" fmla="*/ 27023 h 5637830"/>
              <a:gd name="connsiteX0" fmla="*/ 1687201 w 4884296"/>
              <a:gd name="connsiteY0" fmla="*/ 27023 h 5634848"/>
              <a:gd name="connsiteX1" fmla="*/ 3319363 w 4884296"/>
              <a:gd name="connsiteY1" fmla="*/ 148455 h 5634848"/>
              <a:gd name="connsiteX2" fmla="*/ 4537051 w 4884296"/>
              <a:gd name="connsiteY2" fmla="*/ 812768 h 5634848"/>
              <a:gd name="connsiteX3" fmla="*/ 4808824 w 4884296"/>
              <a:gd name="connsiteY3" fmla="*/ 1688176 h 5634848"/>
              <a:gd name="connsiteX4" fmla="*/ 4731757 w 4884296"/>
              <a:gd name="connsiteY4" fmla="*/ 4129957 h 5634848"/>
              <a:gd name="connsiteX5" fmla="*/ 3938879 w 4884296"/>
              <a:gd name="connsiteY5" fmla="*/ 5161363 h 5634848"/>
              <a:gd name="connsiteX6" fmla="*/ 3803459 w 4884296"/>
              <a:gd name="connsiteY6" fmla="*/ 5218161 h 5634848"/>
              <a:gd name="connsiteX7" fmla="*/ 4050809 w 4884296"/>
              <a:gd name="connsiteY7" fmla="*/ 5633034 h 5634848"/>
              <a:gd name="connsiteX8" fmla="*/ 3160721 w 4884296"/>
              <a:gd name="connsiteY8" fmla="*/ 5342119 h 5634848"/>
              <a:gd name="connsiteX9" fmla="*/ 2611563 w 4884296"/>
              <a:gd name="connsiteY9" fmla="*/ 5334732 h 5634848"/>
              <a:gd name="connsiteX10" fmla="*/ 1770683 w 4884296"/>
              <a:gd name="connsiteY10" fmla="*/ 5287984 h 5634848"/>
              <a:gd name="connsiteX11" fmla="*/ 816119 w 4884296"/>
              <a:gd name="connsiteY11" fmla="*/ 5036636 h 5634848"/>
              <a:gd name="connsiteX12" fmla="*/ 117446 w 4884296"/>
              <a:gd name="connsiteY12" fmla="*/ 3806892 h 5634848"/>
              <a:gd name="connsiteX13" fmla="*/ 1881 w 4884296"/>
              <a:gd name="connsiteY13" fmla="*/ 1811944 h 5634848"/>
              <a:gd name="connsiteX14" fmla="*/ 312225 w 4884296"/>
              <a:gd name="connsiteY14" fmla="*/ 535208 h 5634848"/>
              <a:gd name="connsiteX15" fmla="*/ 1687201 w 4884296"/>
              <a:gd name="connsiteY15" fmla="*/ 27023 h 5634848"/>
              <a:gd name="connsiteX0" fmla="*/ 1687201 w 4884296"/>
              <a:gd name="connsiteY0" fmla="*/ 27023 h 5635010"/>
              <a:gd name="connsiteX1" fmla="*/ 3319363 w 4884296"/>
              <a:gd name="connsiteY1" fmla="*/ 148455 h 5635010"/>
              <a:gd name="connsiteX2" fmla="*/ 4537051 w 4884296"/>
              <a:gd name="connsiteY2" fmla="*/ 812768 h 5635010"/>
              <a:gd name="connsiteX3" fmla="*/ 4808824 w 4884296"/>
              <a:gd name="connsiteY3" fmla="*/ 1688176 h 5635010"/>
              <a:gd name="connsiteX4" fmla="*/ 4731757 w 4884296"/>
              <a:gd name="connsiteY4" fmla="*/ 4129957 h 5635010"/>
              <a:gd name="connsiteX5" fmla="*/ 3938879 w 4884296"/>
              <a:gd name="connsiteY5" fmla="*/ 5161363 h 5635010"/>
              <a:gd name="connsiteX6" fmla="*/ 3803459 w 4884296"/>
              <a:gd name="connsiteY6" fmla="*/ 5218161 h 5635010"/>
              <a:gd name="connsiteX7" fmla="*/ 4050809 w 4884296"/>
              <a:gd name="connsiteY7" fmla="*/ 5633034 h 5635010"/>
              <a:gd name="connsiteX8" fmla="*/ 3160721 w 4884296"/>
              <a:gd name="connsiteY8" fmla="*/ 5342119 h 5635010"/>
              <a:gd name="connsiteX9" fmla="*/ 2611563 w 4884296"/>
              <a:gd name="connsiteY9" fmla="*/ 5334732 h 5635010"/>
              <a:gd name="connsiteX10" fmla="*/ 1770683 w 4884296"/>
              <a:gd name="connsiteY10" fmla="*/ 5287984 h 5635010"/>
              <a:gd name="connsiteX11" fmla="*/ 816119 w 4884296"/>
              <a:gd name="connsiteY11" fmla="*/ 5036636 h 5635010"/>
              <a:gd name="connsiteX12" fmla="*/ 117446 w 4884296"/>
              <a:gd name="connsiteY12" fmla="*/ 3806892 h 5635010"/>
              <a:gd name="connsiteX13" fmla="*/ 1881 w 4884296"/>
              <a:gd name="connsiteY13" fmla="*/ 1811944 h 5635010"/>
              <a:gd name="connsiteX14" fmla="*/ 312225 w 4884296"/>
              <a:gd name="connsiteY14" fmla="*/ 535208 h 5635010"/>
              <a:gd name="connsiteX15" fmla="*/ 1687201 w 4884296"/>
              <a:gd name="connsiteY15" fmla="*/ 27023 h 5635010"/>
              <a:gd name="connsiteX0" fmla="*/ 1687201 w 4884296"/>
              <a:gd name="connsiteY0" fmla="*/ 27023 h 5590501"/>
              <a:gd name="connsiteX1" fmla="*/ 3319363 w 4884296"/>
              <a:gd name="connsiteY1" fmla="*/ 148455 h 5590501"/>
              <a:gd name="connsiteX2" fmla="*/ 4537051 w 4884296"/>
              <a:gd name="connsiteY2" fmla="*/ 812768 h 5590501"/>
              <a:gd name="connsiteX3" fmla="*/ 4808824 w 4884296"/>
              <a:gd name="connsiteY3" fmla="*/ 1688176 h 5590501"/>
              <a:gd name="connsiteX4" fmla="*/ 4731757 w 4884296"/>
              <a:gd name="connsiteY4" fmla="*/ 4129957 h 5590501"/>
              <a:gd name="connsiteX5" fmla="*/ 3938879 w 4884296"/>
              <a:gd name="connsiteY5" fmla="*/ 5161363 h 5590501"/>
              <a:gd name="connsiteX6" fmla="*/ 3803459 w 4884296"/>
              <a:gd name="connsiteY6" fmla="*/ 5218161 h 5590501"/>
              <a:gd name="connsiteX7" fmla="*/ 4131504 w 4884296"/>
              <a:gd name="connsiteY7" fmla="*/ 5587878 h 5590501"/>
              <a:gd name="connsiteX8" fmla="*/ 3160721 w 4884296"/>
              <a:gd name="connsiteY8" fmla="*/ 5342119 h 5590501"/>
              <a:gd name="connsiteX9" fmla="*/ 2611563 w 4884296"/>
              <a:gd name="connsiteY9" fmla="*/ 5334732 h 5590501"/>
              <a:gd name="connsiteX10" fmla="*/ 1770683 w 4884296"/>
              <a:gd name="connsiteY10" fmla="*/ 5287984 h 5590501"/>
              <a:gd name="connsiteX11" fmla="*/ 816119 w 4884296"/>
              <a:gd name="connsiteY11" fmla="*/ 5036636 h 5590501"/>
              <a:gd name="connsiteX12" fmla="*/ 117446 w 4884296"/>
              <a:gd name="connsiteY12" fmla="*/ 3806892 h 5590501"/>
              <a:gd name="connsiteX13" fmla="*/ 1881 w 4884296"/>
              <a:gd name="connsiteY13" fmla="*/ 1811944 h 5590501"/>
              <a:gd name="connsiteX14" fmla="*/ 312225 w 4884296"/>
              <a:gd name="connsiteY14" fmla="*/ 535208 h 5590501"/>
              <a:gd name="connsiteX15" fmla="*/ 1687201 w 4884296"/>
              <a:gd name="connsiteY15" fmla="*/ 27023 h 5590501"/>
              <a:gd name="connsiteX0" fmla="*/ 1687201 w 4884296"/>
              <a:gd name="connsiteY0" fmla="*/ 27023 h 5606059"/>
              <a:gd name="connsiteX1" fmla="*/ 3319363 w 4884296"/>
              <a:gd name="connsiteY1" fmla="*/ 148455 h 5606059"/>
              <a:gd name="connsiteX2" fmla="*/ 4537051 w 4884296"/>
              <a:gd name="connsiteY2" fmla="*/ 812768 h 5606059"/>
              <a:gd name="connsiteX3" fmla="*/ 4808824 w 4884296"/>
              <a:gd name="connsiteY3" fmla="*/ 1688176 h 5606059"/>
              <a:gd name="connsiteX4" fmla="*/ 4731757 w 4884296"/>
              <a:gd name="connsiteY4" fmla="*/ 4129957 h 5606059"/>
              <a:gd name="connsiteX5" fmla="*/ 3938879 w 4884296"/>
              <a:gd name="connsiteY5" fmla="*/ 5161363 h 5606059"/>
              <a:gd name="connsiteX6" fmla="*/ 3803459 w 4884296"/>
              <a:gd name="connsiteY6" fmla="*/ 5218161 h 5606059"/>
              <a:gd name="connsiteX7" fmla="*/ 4131504 w 4884296"/>
              <a:gd name="connsiteY7" fmla="*/ 5587878 h 5606059"/>
              <a:gd name="connsiteX8" fmla="*/ 3160721 w 4884296"/>
              <a:gd name="connsiteY8" fmla="*/ 5342119 h 5606059"/>
              <a:gd name="connsiteX9" fmla="*/ 2611563 w 4884296"/>
              <a:gd name="connsiteY9" fmla="*/ 5334732 h 5606059"/>
              <a:gd name="connsiteX10" fmla="*/ 1770683 w 4884296"/>
              <a:gd name="connsiteY10" fmla="*/ 5287984 h 5606059"/>
              <a:gd name="connsiteX11" fmla="*/ 816119 w 4884296"/>
              <a:gd name="connsiteY11" fmla="*/ 5036636 h 5606059"/>
              <a:gd name="connsiteX12" fmla="*/ 117446 w 4884296"/>
              <a:gd name="connsiteY12" fmla="*/ 3806892 h 5606059"/>
              <a:gd name="connsiteX13" fmla="*/ 1881 w 4884296"/>
              <a:gd name="connsiteY13" fmla="*/ 1811944 h 5606059"/>
              <a:gd name="connsiteX14" fmla="*/ 312225 w 4884296"/>
              <a:gd name="connsiteY14" fmla="*/ 535208 h 5606059"/>
              <a:gd name="connsiteX15" fmla="*/ 1687201 w 4884296"/>
              <a:gd name="connsiteY15" fmla="*/ 27023 h 5606059"/>
              <a:gd name="connsiteX0" fmla="*/ 1687201 w 4884296"/>
              <a:gd name="connsiteY0" fmla="*/ 27023 h 5606059"/>
              <a:gd name="connsiteX1" fmla="*/ 3319363 w 4884296"/>
              <a:gd name="connsiteY1" fmla="*/ 148455 h 5606059"/>
              <a:gd name="connsiteX2" fmla="*/ 4537051 w 4884296"/>
              <a:gd name="connsiteY2" fmla="*/ 812768 h 5606059"/>
              <a:gd name="connsiteX3" fmla="*/ 4808824 w 4884296"/>
              <a:gd name="connsiteY3" fmla="*/ 1688176 h 5606059"/>
              <a:gd name="connsiteX4" fmla="*/ 4731757 w 4884296"/>
              <a:gd name="connsiteY4" fmla="*/ 4129957 h 5606059"/>
              <a:gd name="connsiteX5" fmla="*/ 3938879 w 4884296"/>
              <a:gd name="connsiteY5" fmla="*/ 5161363 h 5606059"/>
              <a:gd name="connsiteX6" fmla="*/ 3803459 w 4884296"/>
              <a:gd name="connsiteY6" fmla="*/ 5218161 h 5606059"/>
              <a:gd name="connsiteX7" fmla="*/ 4131504 w 4884296"/>
              <a:gd name="connsiteY7" fmla="*/ 5587878 h 5606059"/>
              <a:gd name="connsiteX8" fmla="*/ 3160721 w 4884296"/>
              <a:gd name="connsiteY8" fmla="*/ 5342119 h 5606059"/>
              <a:gd name="connsiteX9" fmla="*/ 2611563 w 4884296"/>
              <a:gd name="connsiteY9" fmla="*/ 5334732 h 5606059"/>
              <a:gd name="connsiteX10" fmla="*/ 1770683 w 4884296"/>
              <a:gd name="connsiteY10" fmla="*/ 5287984 h 5606059"/>
              <a:gd name="connsiteX11" fmla="*/ 816119 w 4884296"/>
              <a:gd name="connsiteY11" fmla="*/ 5036636 h 5606059"/>
              <a:gd name="connsiteX12" fmla="*/ 117446 w 4884296"/>
              <a:gd name="connsiteY12" fmla="*/ 3806892 h 5606059"/>
              <a:gd name="connsiteX13" fmla="*/ 1881 w 4884296"/>
              <a:gd name="connsiteY13" fmla="*/ 1811944 h 5606059"/>
              <a:gd name="connsiteX14" fmla="*/ 312225 w 4884296"/>
              <a:gd name="connsiteY14" fmla="*/ 535208 h 5606059"/>
              <a:gd name="connsiteX15" fmla="*/ 1687201 w 4884296"/>
              <a:gd name="connsiteY15" fmla="*/ 27023 h 5606059"/>
              <a:gd name="connsiteX0" fmla="*/ 1687201 w 4884296"/>
              <a:gd name="connsiteY0" fmla="*/ 27023 h 5606059"/>
              <a:gd name="connsiteX1" fmla="*/ 3319363 w 4884296"/>
              <a:gd name="connsiteY1" fmla="*/ 148455 h 5606059"/>
              <a:gd name="connsiteX2" fmla="*/ 4537051 w 4884296"/>
              <a:gd name="connsiteY2" fmla="*/ 812768 h 5606059"/>
              <a:gd name="connsiteX3" fmla="*/ 4808824 w 4884296"/>
              <a:gd name="connsiteY3" fmla="*/ 1688176 h 5606059"/>
              <a:gd name="connsiteX4" fmla="*/ 4731757 w 4884296"/>
              <a:gd name="connsiteY4" fmla="*/ 4129957 h 5606059"/>
              <a:gd name="connsiteX5" fmla="*/ 3938879 w 4884296"/>
              <a:gd name="connsiteY5" fmla="*/ 5161363 h 5606059"/>
              <a:gd name="connsiteX6" fmla="*/ 3803459 w 4884296"/>
              <a:gd name="connsiteY6" fmla="*/ 5218161 h 5606059"/>
              <a:gd name="connsiteX7" fmla="*/ 4131504 w 4884296"/>
              <a:gd name="connsiteY7" fmla="*/ 5587878 h 5606059"/>
              <a:gd name="connsiteX8" fmla="*/ 3160721 w 4884296"/>
              <a:gd name="connsiteY8" fmla="*/ 5342119 h 5606059"/>
              <a:gd name="connsiteX9" fmla="*/ 2611563 w 4884296"/>
              <a:gd name="connsiteY9" fmla="*/ 5334732 h 5606059"/>
              <a:gd name="connsiteX10" fmla="*/ 1770683 w 4884296"/>
              <a:gd name="connsiteY10" fmla="*/ 5287984 h 5606059"/>
              <a:gd name="connsiteX11" fmla="*/ 816119 w 4884296"/>
              <a:gd name="connsiteY11" fmla="*/ 5036636 h 5606059"/>
              <a:gd name="connsiteX12" fmla="*/ 117446 w 4884296"/>
              <a:gd name="connsiteY12" fmla="*/ 3806892 h 5606059"/>
              <a:gd name="connsiteX13" fmla="*/ 1881 w 4884296"/>
              <a:gd name="connsiteY13" fmla="*/ 1811944 h 5606059"/>
              <a:gd name="connsiteX14" fmla="*/ 312225 w 4884296"/>
              <a:gd name="connsiteY14" fmla="*/ 535208 h 5606059"/>
              <a:gd name="connsiteX15" fmla="*/ 1687201 w 4884296"/>
              <a:gd name="connsiteY15" fmla="*/ 27023 h 5606059"/>
              <a:gd name="connsiteX0" fmla="*/ 1687201 w 4884296"/>
              <a:gd name="connsiteY0" fmla="*/ 27023 h 5571761"/>
              <a:gd name="connsiteX1" fmla="*/ 3319363 w 4884296"/>
              <a:gd name="connsiteY1" fmla="*/ 148455 h 5571761"/>
              <a:gd name="connsiteX2" fmla="*/ 4537051 w 4884296"/>
              <a:gd name="connsiteY2" fmla="*/ 812768 h 5571761"/>
              <a:gd name="connsiteX3" fmla="*/ 4808824 w 4884296"/>
              <a:gd name="connsiteY3" fmla="*/ 1688176 h 5571761"/>
              <a:gd name="connsiteX4" fmla="*/ 4731757 w 4884296"/>
              <a:gd name="connsiteY4" fmla="*/ 4129957 h 5571761"/>
              <a:gd name="connsiteX5" fmla="*/ 3938879 w 4884296"/>
              <a:gd name="connsiteY5" fmla="*/ 5161363 h 5571761"/>
              <a:gd name="connsiteX6" fmla="*/ 3803459 w 4884296"/>
              <a:gd name="connsiteY6" fmla="*/ 5218161 h 5571761"/>
              <a:gd name="connsiteX7" fmla="*/ 4252545 w 4884296"/>
              <a:gd name="connsiteY7" fmla="*/ 5550248 h 5571761"/>
              <a:gd name="connsiteX8" fmla="*/ 3160721 w 4884296"/>
              <a:gd name="connsiteY8" fmla="*/ 5342119 h 5571761"/>
              <a:gd name="connsiteX9" fmla="*/ 2611563 w 4884296"/>
              <a:gd name="connsiteY9" fmla="*/ 5334732 h 5571761"/>
              <a:gd name="connsiteX10" fmla="*/ 1770683 w 4884296"/>
              <a:gd name="connsiteY10" fmla="*/ 5287984 h 5571761"/>
              <a:gd name="connsiteX11" fmla="*/ 816119 w 4884296"/>
              <a:gd name="connsiteY11" fmla="*/ 5036636 h 5571761"/>
              <a:gd name="connsiteX12" fmla="*/ 117446 w 4884296"/>
              <a:gd name="connsiteY12" fmla="*/ 3806892 h 5571761"/>
              <a:gd name="connsiteX13" fmla="*/ 1881 w 4884296"/>
              <a:gd name="connsiteY13" fmla="*/ 1811944 h 5571761"/>
              <a:gd name="connsiteX14" fmla="*/ 312225 w 4884296"/>
              <a:gd name="connsiteY14" fmla="*/ 535208 h 5571761"/>
              <a:gd name="connsiteX15" fmla="*/ 1687201 w 4884296"/>
              <a:gd name="connsiteY15" fmla="*/ 27023 h 5571761"/>
              <a:gd name="connsiteX0" fmla="*/ 1687201 w 4878879"/>
              <a:gd name="connsiteY0" fmla="*/ 27023 h 5571761"/>
              <a:gd name="connsiteX1" fmla="*/ 3319363 w 4878879"/>
              <a:gd name="connsiteY1" fmla="*/ 148455 h 5571761"/>
              <a:gd name="connsiteX2" fmla="*/ 4537051 w 4878879"/>
              <a:gd name="connsiteY2" fmla="*/ 812768 h 5571761"/>
              <a:gd name="connsiteX3" fmla="*/ 4808824 w 4878879"/>
              <a:gd name="connsiteY3" fmla="*/ 1688176 h 5571761"/>
              <a:gd name="connsiteX4" fmla="*/ 4731757 w 4878879"/>
              <a:gd name="connsiteY4" fmla="*/ 4129957 h 5571761"/>
              <a:gd name="connsiteX5" fmla="*/ 4066645 w 4878879"/>
              <a:gd name="connsiteY5" fmla="*/ 5086104 h 5571761"/>
              <a:gd name="connsiteX6" fmla="*/ 3803459 w 4878879"/>
              <a:gd name="connsiteY6" fmla="*/ 5218161 h 5571761"/>
              <a:gd name="connsiteX7" fmla="*/ 4252545 w 4878879"/>
              <a:gd name="connsiteY7" fmla="*/ 5550248 h 5571761"/>
              <a:gd name="connsiteX8" fmla="*/ 3160721 w 4878879"/>
              <a:gd name="connsiteY8" fmla="*/ 5342119 h 5571761"/>
              <a:gd name="connsiteX9" fmla="*/ 2611563 w 4878879"/>
              <a:gd name="connsiteY9" fmla="*/ 5334732 h 5571761"/>
              <a:gd name="connsiteX10" fmla="*/ 1770683 w 4878879"/>
              <a:gd name="connsiteY10" fmla="*/ 5287984 h 5571761"/>
              <a:gd name="connsiteX11" fmla="*/ 816119 w 4878879"/>
              <a:gd name="connsiteY11" fmla="*/ 5036636 h 5571761"/>
              <a:gd name="connsiteX12" fmla="*/ 117446 w 4878879"/>
              <a:gd name="connsiteY12" fmla="*/ 3806892 h 5571761"/>
              <a:gd name="connsiteX13" fmla="*/ 1881 w 4878879"/>
              <a:gd name="connsiteY13" fmla="*/ 1811944 h 5571761"/>
              <a:gd name="connsiteX14" fmla="*/ 312225 w 4878879"/>
              <a:gd name="connsiteY14" fmla="*/ 535208 h 5571761"/>
              <a:gd name="connsiteX15" fmla="*/ 1687201 w 4878879"/>
              <a:gd name="connsiteY15" fmla="*/ 27023 h 5571761"/>
              <a:gd name="connsiteX0" fmla="*/ 1687201 w 4878879"/>
              <a:gd name="connsiteY0" fmla="*/ 27023 h 5555643"/>
              <a:gd name="connsiteX1" fmla="*/ 3319363 w 4878879"/>
              <a:gd name="connsiteY1" fmla="*/ 148455 h 5555643"/>
              <a:gd name="connsiteX2" fmla="*/ 4537051 w 4878879"/>
              <a:gd name="connsiteY2" fmla="*/ 812768 h 5555643"/>
              <a:gd name="connsiteX3" fmla="*/ 4808824 w 4878879"/>
              <a:gd name="connsiteY3" fmla="*/ 1688176 h 5555643"/>
              <a:gd name="connsiteX4" fmla="*/ 4731757 w 4878879"/>
              <a:gd name="connsiteY4" fmla="*/ 4129957 h 5555643"/>
              <a:gd name="connsiteX5" fmla="*/ 4066645 w 4878879"/>
              <a:gd name="connsiteY5" fmla="*/ 5086104 h 5555643"/>
              <a:gd name="connsiteX6" fmla="*/ 3884153 w 4878879"/>
              <a:gd name="connsiteY6" fmla="*/ 5173005 h 5555643"/>
              <a:gd name="connsiteX7" fmla="*/ 4252545 w 4878879"/>
              <a:gd name="connsiteY7" fmla="*/ 5550248 h 5555643"/>
              <a:gd name="connsiteX8" fmla="*/ 3160721 w 4878879"/>
              <a:gd name="connsiteY8" fmla="*/ 5342119 h 5555643"/>
              <a:gd name="connsiteX9" fmla="*/ 2611563 w 4878879"/>
              <a:gd name="connsiteY9" fmla="*/ 5334732 h 5555643"/>
              <a:gd name="connsiteX10" fmla="*/ 1770683 w 4878879"/>
              <a:gd name="connsiteY10" fmla="*/ 5287984 h 5555643"/>
              <a:gd name="connsiteX11" fmla="*/ 816119 w 4878879"/>
              <a:gd name="connsiteY11" fmla="*/ 5036636 h 5555643"/>
              <a:gd name="connsiteX12" fmla="*/ 117446 w 4878879"/>
              <a:gd name="connsiteY12" fmla="*/ 3806892 h 5555643"/>
              <a:gd name="connsiteX13" fmla="*/ 1881 w 4878879"/>
              <a:gd name="connsiteY13" fmla="*/ 1811944 h 5555643"/>
              <a:gd name="connsiteX14" fmla="*/ 312225 w 4878879"/>
              <a:gd name="connsiteY14" fmla="*/ 535208 h 5555643"/>
              <a:gd name="connsiteX15" fmla="*/ 1687201 w 4878879"/>
              <a:gd name="connsiteY15" fmla="*/ 27023 h 5555643"/>
              <a:gd name="connsiteX0" fmla="*/ 1687201 w 4878879"/>
              <a:gd name="connsiteY0" fmla="*/ 27023 h 5555643"/>
              <a:gd name="connsiteX1" fmla="*/ 3319363 w 4878879"/>
              <a:gd name="connsiteY1" fmla="*/ 148455 h 5555643"/>
              <a:gd name="connsiteX2" fmla="*/ 4537051 w 4878879"/>
              <a:gd name="connsiteY2" fmla="*/ 812768 h 5555643"/>
              <a:gd name="connsiteX3" fmla="*/ 4808824 w 4878879"/>
              <a:gd name="connsiteY3" fmla="*/ 1688176 h 5555643"/>
              <a:gd name="connsiteX4" fmla="*/ 4731757 w 4878879"/>
              <a:gd name="connsiteY4" fmla="*/ 4129957 h 5555643"/>
              <a:gd name="connsiteX5" fmla="*/ 4066645 w 4878879"/>
              <a:gd name="connsiteY5" fmla="*/ 5086104 h 5555643"/>
              <a:gd name="connsiteX6" fmla="*/ 3884153 w 4878879"/>
              <a:gd name="connsiteY6" fmla="*/ 5173005 h 5555643"/>
              <a:gd name="connsiteX7" fmla="*/ 4252545 w 4878879"/>
              <a:gd name="connsiteY7" fmla="*/ 5550248 h 5555643"/>
              <a:gd name="connsiteX8" fmla="*/ 3261589 w 4878879"/>
              <a:gd name="connsiteY8" fmla="*/ 5342119 h 5555643"/>
              <a:gd name="connsiteX9" fmla="*/ 2611563 w 4878879"/>
              <a:gd name="connsiteY9" fmla="*/ 5334732 h 5555643"/>
              <a:gd name="connsiteX10" fmla="*/ 1770683 w 4878879"/>
              <a:gd name="connsiteY10" fmla="*/ 5287984 h 5555643"/>
              <a:gd name="connsiteX11" fmla="*/ 816119 w 4878879"/>
              <a:gd name="connsiteY11" fmla="*/ 5036636 h 5555643"/>
              <a:gd name="connsiteX12" fmla="*/ 117446 w 4878879"/>
              <a:gd name="connsiteY12" fmla="*/ 3806892 h 5555643"/>
              <a:gd name="connsiteX13" fmla="*/ 1881 w 4878879"/>
              <a:gd name="connsiteY13" fmla="*/ 1811944 h 5555643"/>
              <a:gd name="connsiteX14" fmla="*/ 312225 w 4878879"/>
              <a:gd name="connsiteY14" fmla="*/ 535208 h 5555643"/>
              <a:gd name="connsiteX15" fmla="*/ 1687201 w 4878879"/>
              <a:gd name="connsiteY15" fmla="*/ 27023 h 5555643"/>
              <a:gd name="connsiteX0" fmla="*/ 1687201 w 4878879"/>
              <a:gd name="connsiteY0" fmla="*/ 27023 h 5562662"/>
              <a:gd name="connsiteX1" fmla="*/ 3319363 w 4878879"/>
              <a:gd name="connsiteY1" fmla="*/ 148455 h 5562662"/>
              <a:gd name="connsiteX2" fmla="*/ 4537051 w 4878879"/>
              <a:gd name="connsiteY2" fmla="*/ 812768 h 5562662"/>
              <a:gd name="connsiteX3" fmla="*/ 4808824 w 4878879"/>
              <a:gd name="connsiteY3" fmla="*/ 1688176 h 5562662"/>
              <a:gd name="connsiteX4" fmla="*/ 4731757 w 4878879"/>
              <a:gd name="connsiteY4" fmla="*/ 4129957 h 5562662"/>
              <a:gd name="connsiteX5" fmla="*/ 4066645 w 4878879"/>
              <a:gd name="connsiteY5" fmla="*/ 5086104 h 5562662"/>
              <a:gd name="connsiteX6" fmla="*/ 3884153 w 4878879"/>
              <a:gd name="connsiteY6" fmla="*/ 5173005 h 5562662"/>
              <a:gd name="connsiteX7" fmla="*/ 4252545 w 4878879"/>
              <a:gd name="connsiteY7" fmla="*/ 5550248 h 5562662"/>
              <a:gd name="connsiteX8" fmla="*/ 3261589 w 4878879"/>
              <a:gd name="connsiteY8" fmla="*/ 5342119 h 5562662"/>
              <a:gd name="connsiteX9" fmla="*/ 2611563 w 4878879"/>
              <a:gd name="connsiteY9" fmla="*/ 5334732 h 5562662"/>
              <a:gd name="connsiteX10" fmla="*/ 1770683 w 4878879"/>
              <a:gd name="connsiteY10" fmla="*/ 5287984 h 5562662"/>
              <a:gd name="connsiteX11" fmla="*/ 816119 w 4878879"/>
              <a:gd name="connsiteY11" fmla="*/ 5036636 h 5562662"/>
              <a:gd name="connsiteX12" fmla="*/ 117446 w 4878879"/>
              <a:gd name="connsiteY12" fmla="*/ 3806892 h 5562662"/>
              <a:gd name="connsiteX13" fmla="*/ 1881 w 4878879"/>
              <a:gd name="connsiteY13" fmla="*/ 1811944 h 5562662"/>
              <a:gd name="connsiteX14" fmla="*/ 312225 w 4878879"/>
              <a:gd name="connsiteY14" fmla="*/ 535208 h 5562662"/>
              <a:gd name="connsiteX15" fmla="*/ 1687201 w 4878879"/>
              <a:gd name="connsiteY15" fmla="*/ 27023 h 5562662"/>
              <a:gd name="connsiteX0" fmla="*/ 1687201 w 4878879"/>
              <a:gd name="connsiteY0" fmla="*/ 27023 h 5556652"/>
              <a:gd name="connsiteX1" fmla="*/ 3319363 w 4878879"/>
              <a:gd name="connsiteY1" fmla="*/ 148455 h 5556652"/>
              <a:gd name="connsiteX2" fmla="*/ 4537051 w 4878879"/>
              <a:gd name="connsiteY2" fmla="*/ 812768 h 5556652"/>
              <a:gd name="connsiteX3" fmla="*/ 4808824 w 4878879"/>
              <a:gd name="connsiteY3" fmla="*/ 1688176 h 5556652"/>
              <a:gd name="connsiteX4" fmla="*/ 4731757 w 4878879"/>
              <a:gd name="connsiteY4" fmla="*/ 4129957 h 5556652"/>
              <a:gd name="connsiteX5" fmla="*/ 4066645 w 4878879"/>
              <a:gd name="connsiteY5" fmla="*/ 5086104 h 5556652"/>
              <a:gd name="connsiteX6" fmla="*/ 3884153 w 4878879"/>
              <a:gd name="connsiteY6" fmla="*/ 5173005 h 5556652"/>
              <a:gd name="connsiteX7" fmla="*/ 4252545 w 4878879"/>
              <a:gd name="connsiteY7" fmla="*/ 5550248 h 5556652"/>
              <a:gd name="connsiteX8" fmla="*/ 3261589 w 4878879"/>
              <a:gd name="connsiteY8" fmla="*/ 5342119 h 5556652"/>
              <a:gd name="connsiteX9" fmla="*/ 2611563 w 4878879"/>
              <a:gd name="connsiteY9" fmla="*/ 5334732 h 5556652"/>
              <a:gd name="connsiteX10" fmla="*/ 1770683 w 4878879"/>
              <a:gd name="connsiteY10" fmla="*/ 5287984 h 5556652"/>
              <a:gd name="connsiteX11" fmla="*/ 816119 w 4878879"/>
              <a:gd name="connsiteY11" fmla="*/ 5036636 h 5556652"/>
              <a:gd name="connsiteX12" fmla="*/ 117446 w 4878879"/>
              <a:gd name="connsiteY12" fmla="*/ 3806892 h 5556652"/>
              <a:gd name="connsiteX13" fmla="*/ 1881 w 4878879"/>
              <a:gd name="connsiteY13" fmla="*/ 1811944 h 5556652"/>
              <a:gd name="connsiteX14" fmla="*/ 312225 w 4878879"/>
              <a:gd name="connsiteY14" fmla="*/ 535208 h 5556652"/>
              <a:gd name="connsiteX15" fmla="*/ 1687201 w 4878879"/>
              <a:gd name="connsiteY15" fmla="*/ 27023 h 5556652"/>
              <a:gd name="connsiteX0" fmla="*/ 1687201 w 4878879"/>
              <a:gd name="connsiteY0" fmla="*/ 27023 h 5561600"/>
              <a:gd name="connsiteX1" fmla="*/ 3319363 w 4878879"/>
              <a:gd name="connsiteY1" fmla="*/ 148455 h 5561600"/>
              <a:gd name="connsiteX2" fmla="*/ 4537051 w 4878879"/>
              <a:gd name="connsiteY2" fmla="*/ 812768 h 5561600"/>
              <a:gd name="connsiteX3" fmla="*/ 4808824 w 4878879"/>
              <a:gd name="connsiteY3" fmla="*/ 1688176 h 5561600"/>
              <a:gd name="connsiteX4" fmla="*/ 4731757 w 4878879"/>
              <a:gd name="connsiteY4" fmla="*/ 4129957 h 5561600"/>
              <a:gd name="connsiteX5" fmla="*/ 4066645 w 4878879"/>
              <a:gd name="connsiteY5" fmla="*/ 5086104 h 5561600"/>
              <a:gd name="connsiteX6" fmla="*/ 3904327 w 4878879"/>
              <a:gd name="connsiteY6" fmla="*/ 5188057 h 5561600"/>
              <a:gd name="connsiteX7" fmla="*/ 4252545 w 4878879"/>
              <a:gd name="connsiteY7" fmla="*/ 5550248 h 5561600"/>
              <a:gd name="connsiteX8" fmla="*/ 3261589 w 4878879"/>
              <a:gd name="connsiteY8" fmla="*/ 5342119 h 5561600"/>
              <a:gd name="connsiteX9" fmla="*/ 2611563 w 4878879"/>
              <a:gd name="connsiteY9" fmla="*/ 5334732 h 5561600"/>
              <a:gd name="connsiteX10" fmla="*/ 1770683 w 4878879"/>
              <a:gd name="connsiteY10" fmla="*/ 5287984 h 5561600"/>
              <a:gd name="connsiteX11" fmla="*/ 816119 w 4878879"/>
              <a:gd name="connsiteY11" fmla="*/ 5036636 h 5561600"/>
              <a:gd name="connsiteX12" fmla="*/ 117446 w 4878879"/>
              <a:gd name="connsiteY12" fmla="*/ 3806892 h 5561600"/>
              <a:gd name="connsiteX13" fmla="*/ 1881 w 4878879"/>
              <a:gd name="connsiteY13" fmla="*/ 1811944 h 5561600"/>
              <a:gd name="connsiteX14" fmla="*/ 312225 w 4878879"/>
              <a:gd name="connsiteY14" fmla="*/ 535208 h 5561600"/>
              <a:gd name="connsiteX15" fmla="*/ 1687201 w 4878879"/>
              <a:gd name="connsiteY15" fmla="*/ 27023 h 5561600"/>
              <a:gd name="connsiteX0" fmla="*/ 1687201 w 4878879"/>
              <a:gd name="connsiteY0" fmla="*/ 27023 h 5559489"/>
              <a:gd name="connsiteX1" fmla="*/ 3319363 w 4878879"/>
              <a:gd name="connsiteY1" fmla="*/ 148455 h 5559489"/>
              <a:gd name="connsiteX2" fmla="*/ 4537051 w 4878879"/>
              <a:gd name="connsiteY2" fmla="*/ 812768 h 5559489"/>
              <a:gd name="connsiteX3" fmla="*/ 4808824 w 4878879"/>
              <a:gd name="connsiteY3" fmla="*/ 1688176 h 5559489"/>
              <a:gd name="connsiteX4" fmla="*/ 4731757 w 4878879"/>
              <a:gd name="connsiteY4" fmla="*/ 4129957 h 5559489"/>
              <a:gd name="connsiteX5" fmla="*/ 4066645 w 4878879"/>
              <a:gd name="connsiteY5" fmla="*/ 5086104 h 5559489"/>
              <a:gd name="connsiteX6" fmla="*/ 3917777 w 4878879"/>
              <a:gd name="connsiteY6" fmla="*/ 5218161 h 5559489"/>
              <a:gd name="connsiteX7" fmla="*/ 4252545 w 4878879"/>
              <a:gd name="connsiteY7" fmla="*/ 5550248 h 5559489"/>
              <a:gd name="connsiteX8" fmla="*/ 3261589 w 4878879"/>
              <a:gd name="connsiteY8" fmla="*/ 5342119 h 5559489"/>
              <a:gd name="connsiteX9" fmla="*/ 2611563 w 4878879"/>
              <a:gd name="connsiteY9" fmla="*/ 5334732 h 5559489"/>
              <a:gd name="connsiteX10" fmla="*/ 1770683 w 4878879"/>
              <a:gd name="connsiteY10" fmla="*/ 5287984 h 5559489"/>
              <a:gd name="connsiteX11" fmla="*/ 816119 w 4878879"/>
              <a:gd name="connsiteY11" fmla="*/ 5036636 h 5559489"/>
              <a:gd name="connsiteX12" fmla="*/ 117446 w 4878879"/>
              <a:gd name="connsiteY12" fmla="*/ 3806892 h 5559489"/>
              <a:gd name="connsiteX13" fmla="*/ 1881 w 4878879"/>
              <a:gd name="connsiteY13" fmla="*/ 1811944 h 5559489"/>
              <a:gd name="connsiteX14" fmla="*/ 312225 w 4878879"/>
              <a:gd name="connsiteY14" fmla="*/ 535208 h 5559489"/>
              <a:gd name="connsiteX15" fmla="*/ 1687201 w 4878879"/>
              <a:gd name="connsiteY15" fmla="*/ 27023 h 5559489"/>
              <a:gd name="connsiteX0" fmla="*/ 1687201 w 4876214"/>
              <a:gd name="connsiteY0" fmla="*/ 27023 h 5559489"/>
              <a:gd name="connsiteX1" fmla="*/ 3319363 w 4876214"/>
              <a:gd name="connsiteY1" fmla="*/ 148455 h 5559489"/>
              <a:gd name="connsiteX2" fmla="*/ 4537051 w 4876214"/>
              <a:gd name="connsiteY2" fmla="*/ 812768 h 5559489"/>
              <a:gd name="connsiteX3" fmla="*/ 4808824 w 4876214"/>
              <a:gd name="connsiteY3" fmla="*/ 1688176 h 5559489"/>
              <a:gd name="connsiteX4" fmla="*/ 4731757 w 4876214"/>
              <a:gd name="connsiteY4" fmla="*/ 4129957 h 5559489"/>
              <a:gd name="connsiteX5" fmla="*/ 4133891 w 4876214"/>
              <a:gd name="connsiteY5" fmla="*/ 5071052 h 5559489"/>
              <a:gd name="connsiteX6" fmla="*/ 3917777 w 4876214"/>
              <a:gd name="connsiteY6" fmla="*/ 5218161 h 5559489"/>
              <a:gd name="connsiteX7" fmla="*/ 4252545 w 4876214"/>
              <a:gd name="connsiteY7" fmla="*/ 5550248 h 5559489"/>
              <a:gd name="connsiteX8" fmla="*/ 3261589 w 4876214"/>
              <a:gd name="connsiteY8" fmla="*/ 5342119 h 5559489"/>
              <a:gd name="connsiteX9" fmla="*/ 2611563 w 4876214"/>
              <a:gd name="connsiteY9" fmla="*/ 5334732 h 5559489"/>
              <a:gd name="connsiteX10" fmla="*/ 1770683 w 4876214"/>
              <a:gd name="connsiteY10" fmla="*/ 5287984 h 5559489"/>
              <a:gd name="connsiteX11" fmla="*/ 816119 w 4876214"/>
              <a:gd name="connsiteY11" fmla="*/ 5036636 h 5559489"/>
              <a:gd name="connsiteX12" fmla="*/ 117446 w 4876214"/>
              <a:gd name="connsiteY12" fmla="*/ 3806892 h 5559489"/>
              <a:gd name="connsiteX13" fmla="*/ 1881 w 4876214"/>
              <a:gd name="connsiteY13" fmla="*/ 1811944 h 5559489"/>
              <a:gd name="connsiteX14" fmla="*/ 312225 w 4876214"/>
              <a:gd name="connsiteY14" fmla="*/ 535208 h 5559489"/>
              <a:gd name="connsiteX15" fmla="*/ 1687201 w 4876214"/>
              <a:gd name="connsiteY15" fmla="*/ 27023 h 5559489"/>
              <a:gd name="connsiteX0" fmla="*/ 1687201 w 4876214"/>
              <a:gd name="connsiteY0" fmla="*/ 27023 h 5559489"/>
              <a:gd name="connsiteX1" fmla="*/ 3319363 w 4876214"/>
              <a:gd name="connsiteY1" fmla="*/ 148455 h 5559489"/>
              <a:gd name="connsiteX2" fmla="*/ 4537051 w 4876214"/>
              <a:gd name="connsiteY2" fmla="*/ 812768 h 5559489"/>
              <a:gd name="connsiteX3" fmla="*/ 4808824 w 4876214"/>
              <a:gd name="connsiteY3" fmla="*/ 1688176 h 5559489"/>
              <a:gd name="connsiteX4" fmla="*/ 4731757 w 4876214"/>
              <a:gd name="connsiteY4" fmla="*/ 4129957 h 5559489"/>
              <a:gd name="connsiteX5" fmla="*/ 4133891 w 4876214"/>
              <a:gd name="connsiteY5" fmla="*/ 5071052 h 5559489"/>
              <a:gd name="connsiteX6" fmla="*/ 3917777 w 4876214"/>
              <a:gd name="connsiteY6" fmla="*/ 5218161 h 5559489"/>
              <a:gd name="connsiteX7" fmla="*/ 4252545 w 4876214"/>
              <a:gd name="connsiteY7" fmla="*/ 5550248 h 5559489"/>
              <a:gd name="connsiteX8" fmla="*/ 3261589 w 4876214"/>
              <a:gd name="connsiteY8" fmla="*/ 5342119 h 5559489"/>
              <a:gd name="connsiteX9" fmla="*/ 2611563 w 4876214"/>
              <a:gd name="connsiteY9" fmla="*/ 5334732 h 5559489"/>
              <a:gd name="connsiteX10" fmla="*/ 1770683 w 4876214"/>
              <a:gd name="connsiteY10" fmla="*/ 5287984 h 5559489"/>
              <a:gd name="connsiteX11" fmla="*/ 816119 w 4876214"/>
              <a:gd name="connsiteY11" fmla="*/ 5036636 h 5559489"/>
              <a:gd name="connsiteX12" fmla="*/ 117446 w 4876214"/>
              <a:gd name="connsiteY12" fmla="*/ 3806892 h 5559489"/>
              <a:gd name="connsiteX13" fmla="*/ 1881 w 4876214"/>
              <a:gd name="connsiteY13" fmla="*/ 1811944 h 5559489"/>
              <a:gd name="connsiteX14" fmla="*/ 312225 w 4876214"/>
              <a:gd name="connsiteY14" fmla="*/ 535208 h 5559489"/>
              <a:gd name="connsiteX15" fmla="*/ 1687201 w 4876214"/>
              <a:gd name="connsiteY15" fmla="*/ 27023 h 5559489"/>
              <a:gd name="connsiteX0" fmla="*/ 1687201 w 4876214"/>
              <a:gd name="connsiteY0" fmla="*/ 27023 h 5559489"/>
              <a:gd name="connsiteX1" fmla="*/ 3319363 w 4876214"/>
              <a:gd name="connsiteY1" fmla="*/ 148455 h 5559489"/>
              <a:gd name="connsiteX2" fmla="*/ 4537051 w 4876214"/>
              <a:gd name="connsiteY2" fmla="*/ 812768 h 5559489"/>
              <a:gd name="connsiteX3" fmla="*/ 4808824 w 4876214"/>
              <a:gd name="connsiteY3" fmla="*/ 1688176 h 5559489"/>
              <a:gd name="connsiteX4" fmla="*/ 4731757 w 4876214"/>
              <a:gd name="connsiteY4" fmla="*/ 4129957 h 5559489"/>
              <a:gd name="connsiteX5" fmla="*/ 4133891 w 4876214"/>
              <a:gd name="connsiteY5" fmla="*/ 5071052 h 5559489"/>
              <a:gd name="connsiteX6" fmla="*/ 3917777 w 4876214"/>
              <a:gd name="connsiteY6" fmla="*/ 5218161 h 5559489"/>
              <a:gd name="connsiteX7" fmla="*/ 4252545 w 4876214"/>
              <a:gd name="connsiteY7" fmla="*/ 5550248 h 5559489"/>
              <a:gd name="connsiteX8" fmla="*/ 3248140 w 4876214"/>
              <a:gd name="connsiteY8" fmla="*/ 5342119 h 5559489"/>
              <a:gd name="connsiteX9" fmla="*/ 2611563 w 4876214"/>
              <a:gd name="connsiteY9" fmla="*/ 5334732 h 5559489"/>
              <a:gd name="connsiteX10" fmla="*/ 1770683 w 4876214"/>
              <a:gd name="connsiteY10" fmla="*/ 5287984 h 5559489"/>
              <a:gd name="connsiteX11" fmla="*/ 816119 w 4876214"/>
              <a:gd name="connsiteY11" fmla="*/ 5036636 h 5559489"/>
              <a:gd name="connsiteX12" fmla="*/ 117446 w 4876214"/>
              <a:gd name="connsiteY12" fmla="*/ 3806892 h 5559489"/>
              <a:gd name="connsiteX13" fmla="*/ 1881 w 4876214"/>
              <a:gd name="connsiteY13" fmla="*/ 1811944 h 5559489"/>
              <a:gd name="connsiteX14" fmla="*/ 312225 w 4876214"/>
              <a:gd name="connsiteY14" fmla="*/ 535208 h 5559489"/>
              <a:gd name="connsiteX15" fmla="*/ 1687201 w 4876214"/>
              <a:gd name="connsiteY15" fmla="*/ 27023 h 5559489"/>
              <a:gd name="connsiteX0" fmla="*/ 1687201 w 4875797"/>
              <a:gd name="connsiteY0" fmla="*/ 27023 h 5559489"/>
              <a:gd name="connsiteX1" fmla="*/ 3319363 w 4875797"/>
              <a:gd name="connsiteY1" fmla="*/ 148455 h 5559489"/>
              <a:gd name="connsiteX2" fmla="*/ 4537051 w 4875797"/>
              <a:gd name="connsiteY2" fmla="*/ 812768 h 5559489"/>
              <a:gd name="connsiteX3" fmla="*/ 4808824 w 4875797"/>
              <a:gd name="connsiteY3" fmla="*/ 1688176 h 5559489"/>
              <a:gd name="connsiteX4" fmla="*/ 4731757 w 4875797"/>
              <a:gd name="connsiteY4" fmla="*/ 4129957 h 5559489"/>
              <a:gd name="connsiteX5" fmla="*/ 4144712 w 4875797"/>
              <a:gd name="connsiteY5" fmla="*/ 5022607 h 5559489"/>
              <a:gd name="connsiteX6" fmla="*/ 3917777 w 4875797"/>
              <a:gd name="connsiteY6" fmla="*/ 5218161 h 5559489"/>
              <a:gd name="connsiteX7" fmla="*/ 4252545 w 4875797"/>
              <a:gd name="connsiteY7" fmla="*/ 5550248 h 5559489"/>
              <a:gd name="connsiteX8" fmla="*/ 3248140 w 4875797"/>
              <a:gd name="connsiteY8" fmla="*/ 5342119 h 5559489"/>
              <a:gd name="connsiteX9" fmla="*/ 2611563 w 4875797"/>
              <a:gd name="connsiteY9" fmla="*/ 5334732 h 5559489"/>
              <a:gd name="connsiteX10" fmla="*/ 1770683 w 4875797"/>
              <a:gd name="connsiteY10" fmla="*/ 5287984 h 5559489"/>
              <a:gd name="connsiteX11" fmla="*/ 816119 w 4875797"/>
              <a:gd name="connsiteY11" fmla="*/ 5036636 h 5559489"/>
              <a:gd name="connsiteX12" fmla="*/ 117446 w 4875797"/>
              <a:gd name="connsiteY12" fmla="*/ 3806892 h 5559489"/>
              <a:gd name="connsiteX13" fmla="*/ 1881 w 4875797"/>
              <a:gd name="connsiteY13" fmla="*/ 1811944 h 5559489"/>
              <a:gd name="connsiteX14" fmla="*/ 312225 w 4875797"/>
              <a:gd name="connsiteY14" fmla="*/ 535208 h 5559489"/>
              <a:gd name="connsiteX15" fmla="*/ 1687201 w 4875797"/>
              <a:gd name="connsiteY15" fmla="*/ 27023 h 5559489"/>
              <a:gd name="connsiteX0" fmla="*/ 1687201 w 4859714"/>
              <a:gd name="connsiteY0" fmla="*/ 27023 h 5559489"/>
              <a:gd name="connsiteX1" fmla="*/ 3319363 w 4859714"/>
              <a:gd name="connsiteY1" fmla="*/ 148455 h 5559489"/>
              <a:gd name="connsiteX2" fmla="*/ 4537051 w 4859714"/>
              <a:gd name="connsiteY2" fmla="*/ 812768 h 5559489"/>
              <a:gd name="connsiteX3" fmla="*/ 4808824 w 4859714"/>
              <a:gd name="connsiteY3" fmla="*/ 1688176 h 5559489"/>
              <a:gd name="connsiteX4" fmla="*/ 4656006 w 4859714"/>
              <a:gd name="connsiteY4" fmla="*/ 4008845 h 5559489"/>
              <a:gd name="connsiteX5" fmla="*/ 4144712 w 4859714"/>
              <a:gd name="connsiteY5" fmla="*/ 5022607 h 5559489"/>
              <a:gd name="connsiteX6" fmla="*/ 3917777 w 4859714"/>
              <a:gd name="connsiteY6" fmla="*/ 5218161 h 5559489"/>
              <a:gd name="connsiteX7" fmla="*/ 4252545 w 4859714"/>
              <a:gd name="connsiteY7" fmla="*/ 5550248 h 5559489"/>
              <a:gd name="connsiteX8" fmla="*/ 3248140 w 4859714"/>
              <a:gd name="connsiteY8" fmla="*/ 5342119 h 5559489"/>
              <a:gd name="connsiteX9" fmla="*/ 2611563 w 4859714"/>
              <a:gd name="connsiteY9" fmla="*/ 5334732 h 5559489"/>
              <a:gd name="connsiteX10" fmla="*/ 1770683 w 4859714"/>
              <a:gd name="connsiteY10" fmla="*/ 5287984 h 5559489"/>
              <a:gd name="connsiteX11" fmla="*/ 816119 w 4859714"/>
              <a:gd name="connsiteY11" fmla="*/ 5036636 h 5559489"/>
              <a:gd name="connsiteX12" fmla="*/ 117446 w 4859714"/>
              <a:gd name="connsiteY12" fmla="*/ 3806892 h 5559489"/>
              <a:gd name="connsiteX13" fmla="*/ 1881 w 4859714"/>
              <a:gd name="connsiteY13" fmla="*/ 1811944 h 5559489"/>
              <a:gd name="connsiteX14" fmla="*/ 312225 w 4859714"/>
              <a:gd name="connsiteY14" fmla="*/ 535208 h 5559489"/>
              <a:gd name="connsiteX15" fmla="*/ 1687201 w 4859714"/>
              <a:gd name="connsiteY15" fmla="*/ 27023 h 5559489"/>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611563 w 4859714"/>
              <a:gd name="connsiteY9" fmla="*/ 5334732 h 5565860"/>
              <a:gd name="connsiteX10" fmla="*/ 1770683 w 4859714"/>
              <a:gd name="connsiteY10" fmla="*/ 5287984 h 5565860"/>
              <a:gd name="connsiteX11" fmla="*/ 816119 w 4859714"/>
              <a:gd name="connsiteY11" fmla="*/ 5036636 h 5565860"/>
              <a:gd name="connsiteX12" fmla="*/ 117446 w 4859714"/>
              <a:gd name="connsiteY12" fmla="*/ 3806892 h 5565860"/>
              <a:gd name="connsiteX13" fmla="*/ 1881 w 4859714"/>
              <a:gd name="connsiteY13" fmla="*/ 1811944 h 5565860"/>
              <a:gd name="connsiteX14" fmla="*/ 312225 w 4859714"/>
              <a:gd name="connsiteY14" fmla="*/ 535208 h 5565860"/>
              <a:gd name="connsiteX15" fmla="*/ 1687201 w 4859714"/>
              <a:gd name="connsiteY15" fmla="*/ 27023 h 5565860"/>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535813 w 4859714"/>
              <a:gd name="connsiteY9" fmla="*/ 5334732 h 5565860"/>
              <a:gd name="connsiteX10" fmla="*/ 1770683 w 4859714"/>
              <a:gd name="connsiteY10" fmla="*/ 5287984 h 5565860"/>
              <a:gd name="connsiteX11" fmla="*/ 816119 w 4859714"/>
              <a:gd name="connsiteY11" fmla="*/ 5036636 h 5565860"/>
              <a:gd name="connsiteX12" fmla="*/ 117446 w 4859714"/>
              <a:gd name="connsiteY12" fmla="*/ 3806892 h 5565860"/>
              <a:gd name="connsiteX13" fmla="*/ 1881 w 4859714"/>
              <a:gd name="connsiteY13" fmla="*/ 1811944 h 5565860"/>
              <a:gd name="connsiteX14" fmla="*/ 312225 w 4859714"/>
              <a:gd name="connsiteY14" fmla="*/ 535208 h 5565860"/>
              <a:gd name="connsiteX15" fmla="*/ 1687201 w 4859714"/>
              <a:gd name="connsiteY15" fmla="*/ 27023 h 5565860"/>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535813 w 4859714"/>
              <a:gd name="connsiteY9" fmla="*/ 5334732 h 5565860"/>
              <a:gd name="connsiteX10" fmla="*/ 816119 w 4859714"/>
              <a:gd name="connsiteY10" fmla="*/ 5036636 h 5565860"/>
              <a:gd name="connsiteX11" fmla="*/ 117446 w 4859714"/>
              <a:gd name="connsiteY11" fmla="*/ 3806892 h 5565860"/>
              <a:gd name="connsiteX12" fmla="*/ 1881 w 4859714"/>
              <a:gd name="connsiteY12" fmla="*/ 1811944 h 5565860"/>
              <a:gd name="connsiteX13" fmla="*/ 312225 w 4859714"/>
              <a:gd name="connsiteY13" fmla="*/ 535208 h 5565860"/>
              <a:gd name="connsiteX14" fmla="*/ 1687201 w 4859714"/>
              <a:gd name="connsiteY14" fmla="*/ 27023 h 5565860"/>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470884 w 4859714"/>
              <a:gd name="connsiteY9" fmla="*/ 5346843 h 5565860"/>
              <a:gd name="connsiteX10" fmla="*/ 816119 w 4859714"/>
              <a:gd name="connsiteY10" fmla="*/ 5036636 h 5565860"/>
              <a:gd name="connsiteX11" fmla="*/ 117446 w 4859714"/>
              <a:gd name="connsiteY11" fmla="*/ 3806892 h 5565860"/>
              <a:gd name="connsiteX12" fmla="*/ 1881 w 4859714"/>
              <a:gd name="connsiteY12" fmla="*/ 1811944 h 5565860"/>
              <a:gd name="connsiteX13" fmla="*/ 312225 w 4859714"/>
              <a:gd name="connsiteY13" fmla="*/ 535208 h 5565860"/>
              <a:gd name="connsiteX14" fmla="*/ 1687201 w 4859714"/>
              <a:gd name="connsiteY14" fmla="*/ 27023 h 5565860"/>
              <a:gd name="connsiteX0" fmla="*/ 1687201 w 4859714"/>
              <a:gd name="connsiteY0" fmla="*/ 27023 h 5569827"/>
              <a:gd name="connsiteX1" fmla="*/ 3319363 w 4859714"/>
              <a:gd name="connsiteY1" fmla="*/ 148455 h 5569827"/>
              <a:gd name="connsiteX2" fmla="*/ 4537051 w 4859714"/>
              <a:gd name="connsiteY2" fmla="*/ 812768 h 5569827"/>
              <a:gd name="connsiteX3" fmla="*/ 4808824 w 4859714"/>
              <a:gd name="connsiteY3" fmla="*/ 1688176 h 5569827"/>
              <a:gd name="connsiteX4" fmla="*/ 4656006 w 4859714"/>
              <a:gd name="connsiteY4" fmla="*/ 4008845 h 5569827"/>
              <a:gd name="connsiteX5" fmla="*/ 4144712 w 4859714"/>
              <a:gd name="connsiteY5" fmla="*/ 5022607 h 5569827"/>
              <a:gd name="connsiteX6" fmla="*/ 3917777 w 4859714"/>
              <a:gd name="connsiteY6" fmla="*/ 5218161 h 5569827"/>
              <a:gd name="connsiteX7" fmla="*/ 4252545 w 4859714"/>
              <a:gd name="connsiteY7" fmla="*/ 5550248 h 5569827"/>
              <a:gd name="connsiteX8" fmla="*/ 3118283 w 4859714"/>
              <a:gd name="connsiteY8" fmla="*/ 5378453 h 5569827"/>
              <a:gd name="connsiteX9" fmla="*/ 2470884 w 4859714"/>
              <a:gd name="connsiteY9" fmla="*/ 5346843 h 5569827"/>
              <a:gd name="connsiteX10" fmla="*/ 816119 w 4859714"/>
              <a:gd name="connsiteY10" fmla="*/ 5036636 h 5569827"/>
              <a:gd name="connsiteX11" fmla="*/ 117446 w 4859714"/>
              <a:gd name="connsiteY11" fmla="*/ 3806892 h 5569827"/>
              <a:gd name="connsiteX12" fmla="*/ 1881 w 4859714"/>
              <a:gd name="connsiteY12" fmla="*/ 1811944 h 5569827"/>
              <a:gd name="connsiteX13" fmla="*/ 312225 w 4859714"/>
              <a:gd name="connsiteY13" fmla="*/ 535208 h 5569827"/>
              <a:gd name="connsiteX14" fmla="*/ 1687201 w 4859714"/>
              <a:gd name="connsiteY14" fmla="*/ 27023 h 5569827"/>
              <a:gd name="connsiteX0" fmla="*/ 1687201 w 4859714"/>
              <a:gd name="connsiteY0" fmla="*/ 27023 h 5560916"/>
              <a:gd name="connsiteX1" fmla="*/ 3319363 w 4859714"/>
              <a:gd name="connsiteY1" fmla="*/ 148455 h 5560916"/>
              <a:gd name="connsiteX2" fmla="*/ 4537051 w 4859714"/>
              <a:gd name="connsiteY2" fmla="*/ 812768 h 5560916"/>
              <a:gd name="connsiteX3" fmla="*/ 4808824 w 4859714"/>
              <a:gd name="connsiteY3" fmla="*/ 1688176 h 5560916"/>
              <a:gd name="connsiteX4" fmla="*/ 4656006 w 4859714"/>
              <a:gd name="connsiteY4" fmla="*/ 4008845 h 5560916"/>
              <a:gd name="connsiteX5" fmla="*/ 4144712 w 4859714"/>
              <a:gd name="connsiteY5" fmla="*/ 5022607 h 5560916"/>
              <a:gd name="connsiteX6" fmla="*/ 3917777 w 4859714"/>
              <a:gd name="connsiteY6" fmla="*/ 5218161 h 5560916"/>
              <a:gd name="connsiteX7" fmla="*/ 4252545 w 4859714"/>
              <a:gd name="connsiteY7" fmla="*/ 5550248 h 5560916"/>
              <a:gd name="connsiteX8" fmla="*/ 3118283 w 4859714"/>
              <a:gd name="connsiteY8" fmla="*/ 5378453 h 5560916"/>
              <a:gd name="connsiteX9" fmla="*/ 2470884 w 4859714"/>
              <a:gd name="connsiteY9" fmla="*/ 5346843 h 5560916"/>
              <a:gd name="connsiteX10" fmla="*/ 816119 w 4859714"/>
              <a:gd name="connsiteY10" fmla="*/ 5036636 h 5560916"/>
              <a:gd name="connsiteX11" fmla="*/ 117446 w 4859714"/>
              <a:gd name="connsiteY11" fmla="*/ 3806892 h 5560916"/>
              <a:gd name="connsiteX12" fmla="*/ 1881 w 4859714"/>
              <a:gd name="connsiteY12" fmla="*/ 1811944 h 5560916"/>
              <a:gd name="connsiteX13" fmla="*/ 312225 w 4859714"/>
              <a:gd name="connsiteY13" fmla="*/ 535208 h 5560916"/>
              <a:gd name="connsiteX14" fmla="*/ 1687201 w 4859714"/>
              <a:gd name="connsiteY14" fmla="*/ 27023 h 5560916"/>
              <a:gd name="connsiteX0" fmla="*/ 1687201 w 4859714"/>
              <a:gd name="connsiteY0" fmla="*/ 27023 h 5564310"/>
              <a:gd name="connsiteX1" fmla="*/ 3319363 w 4859714"/>
              <a:gd name="connsiteY1" fmla="*/ 148455 h 5564310"/>
              <a:gd name="connsiteX2" fmla="*/ 4537051 w 4859714"/>
              <a:gd name="connsiteY2" fmla="*/ 812768 h 5564310"/>
              <a:gd name="connsiteX3" fmla="*/ 4808824 w 4859714"/>
              <a:gd name="connsiteY3" fmla="*/ 1688176 h 5564310"/>
              <a:gd name="connsiteX4" fmla="*/ 4656006 w 4859714"/>
              <a:gd name="connsiteY4" fmla="*/ 4008845 h 5564310"/>
              <a:gd name="connsiteX5" fmla="*/ 4144712 w 4859714"/>
              <a:gd name="connsiteY5" fmla="*/ 5022607 h 5564310"/>
              <a:gd name="connsiteX6" fmla="*/ 3939420 w 4859714"/>
              <a:gd name="connsiteY6" fmla="*/ 5169716 h 5564310"/>
              <a:gd name="connsiteX7" fmla="*/ 4252545 w 4859714"/>
              <a:gd name="connsiteY7" fmla="*/ 5550248 h 5564310"/>
              <a:gd name="connsiteX8" fmla="*/ 3118283 w 4859714"/>
              <a:gd name="connsiteY8" fmla="*/ 5378453 h 5564310"/>
              <a:gd name="connsiteX9" fmla="*/ 2470884 w 4859714"/>
              <a:gd name="connsiteY9" fmla="*/ 5346843 h 5564310"/>
              <a:gd name="connsiteX10" fmla="*/ 816119 w 4859714"/>
              <a:gd name="connsiteY10" fmla="*/ 5036636 h 5564310"/>
              <a:gd name="connsiteX11" fmla="*/ 117446 w 4859714"/>
              <a:gd name="connsiteY11" fmla="*/ 3806892 h 5564310"/>
              <a:gd name="connsiteX12" fmla="*/ 1881 w 4859714"/>
              <a:gd name="connsiteY12" fmla="*/ 1811944 h 5564310"/>
              <a:gd name="connsiteX13" fmla="*/ 312225 w 4859714"/>
              <a:gd name="connsiteY13" fmla="*/ 535208 h 5564310"/>
              <a:gd name="connsiteX14" fmla="*/ 1687201 w 4859714"/>
              <a:gd name="connsiteY14" fmla="*/ 27023 h 5564310"/>
              <a:gd name="connsiteX0" fmla="*/ 1687201 w 4859448"/>
              <a:gd name="connsiteY0" fmla="*/ 27023 h 5564310"/>
              <a:gd name="connsiteX1" fmla="*/ 3319363 w 4859448"/>
              <a:gd name="connsiteY1" fmla="*/ 148455 h 5564310"/>
              <a:gd name="connsiteX2" fmla="*/ 4537051 w 4859448"/>
              <a:gd name="connsiteY2" fmla="*/ 812768 h 5564310"/>
              <a:gd name="connsiteX3" fmla="*/ 4808824 w 4859448"/>
              <a:gd name="connsiteY3" fmla="*/ 1688176 h 5564310"/>
              <a:gd name="connsiteX4" fmla="*/ 4656006 w 4859448"/>
              <a:gd name="connsiteY4" fmla="*/ 4008845 h 5564310"/>
              <a:gd name="connsiteX5" fmla="*/ 4155534 w 4859448"/>
              <a:gd name="connsiteY5" fmla="*/ 4962051 h 5564310"/>
              <a:gd name="connsiteX6" fmla="*/ 3939420 w 4859448"/>
              <a:gd name="connsiteY6" fmla="*/ 5169716 h 5564310"/>
              <a:gd name="connsiteX7" fmla="*/ 4252545 w 4859448"/>
              <a:gd name="connsiteY7" fmla="*/ 5550248 h 5564310"/>
              <a:gd name="connsiteX8" fmla="*/ 3118283 w 4859448"/>
              <a:gd name="connsiteY8" fmla="*/ 5378453 h 5564310"/>
              <a:gd name="connsiteX9" fmla="*/ 2470884 w 4859448"/>
              <a:gd name="connsiteY9" fmla="*/ 5346843 h 5564310"/>
              <a:gd name="connsiteX10" fmla="*/ 816119 w 4859448"/>
              <a:gd name="connsiteY10" fmla="*/ 5036636 h 5564310"/>
              <a:gd name="connsiteX11" fmla="*/ 117446 w 4859448"/>
              <a:gd name="connsiteY11" fmla="*/ 3806892 h 5564310"/>
              <a:gd name="connsiteX12" fmla="*/ 1881 w 4859448"/>
              <a:gd name="connsiteY12" fmla="*/ 1811944 h 5564310"/>
              <a:gd name="connsiteX13" fmla="*/ 312225 w 4859448"/>
              <a:gd name="connsiteY13" fmla="*/ 535208 h 5564310"/>
              <a:gd name="connsiteX14" fmla="*/ 1687201 w 4859448"/>
              <a:gd name="connsiteY14" fmla="*/ 27023 h 5564310"/>
              <a:gd name="connsiteX0" fmla="*/ 1687201 w 4859448"/>
              <a:gd name="connsiteY0" fmla="*/ 27023 h 5564310"/>
              <a:gd name="connsiteX1" fmla="*/ 3319363 w 4859448"/>
              <a:gd name="connsiteY1" fmla="*/ 148455 h 5564310"/>
              <a:gd name="connsiteX2" fmla="*/ 4537051 w 4859448"/>
              <a:gd name="connsiteY2" fmla="*/ 812768 h 5564310"/>
              <a:gd name="connsiteX3" fmla="*/ 4808824 w 4859448"/>
              <a:gd name="connsiteY3" fmla="*/ 1688176 h 5564310"/>
              <a:gd name="connsiteX4" fmla="*/ 4656006 w 4859448"/>
              <a:gd name="connsiteY4" fmla="*/ 4008845 h 5564310"/>
              <a:gd name="connsiteX5" fmla="*/ 4155534 w 4859448"/>
              <a:gd name="connsiteY5" fmla="*/ 4962051 h 5564310"/>
              <a:gd name="connsiteX6" fmla="*/ 3939420 w 4859448"/>
              <a:gd name="connsiteY6" fmla="*/ 5169716 h 5564310"/>
              <a:gd name="connsiteX7" fmla="*/ 4252545 w 4859448"/>
              <a:gd name="connsiteY7" fmla="*/ 5550248 h 5564310"/>
              <a:gd name="connsiteX8" fmla="*/ 3118283 w 4859448"/>
              <a:gd name="connsiteY8" fmla="*/ 5378453 h 5564310"/>
              <a:gd name="connsiteX9" fmla="*/ 2470884 w 4859448"/>
              <a:gd name="connsiteY9" fmla="*/ 5346843 h 5564310"/>
              <a:gd name="connsiteX10" fmla="*/ 816119 w 4859448"/>
              <a:gd name="connsiteY10" fmla="*/ 5036636 h 5564310"/>
              <a:gd name="connsiteX11" fmla="*/ 117446 w 4859448"/>
              <a:gd name="connsiteY11" fmla="*/ 3806892 h 5564310"/>
              <a:gd name="connsiteX12" fmla="*/ 1881 w 4859448"/>
              <a:gd name="connsiteY12" fmla="*/ 1811944 h 5564310"/>
              <a:gd name="connsiteX13" fmla="*/ 312225 w 4859448"/>
              <a:gd name="connsiteY13" fmla="*/ 535208 h 5564310"/>
              <a:gd name="connsiteX14" fmla="*/ 1687201 w 4859448"/>
              <a:gd name="connsiteY14" fmla="*/ 27023 h 5564310"/>
              <a:gd name="connsiteX0" fmla="*/ 1687201 w 4867586"/>
              <a:gd name="connsiteY0" fmla="*/ 27023 h 5564310"/>
              <a:gd name="connsiteX1" fmla="*/ 3319363 w 4867586"/>
              <a:gd name="connsiteY1" fmla="*/ 148455 h 5564310"/>
              <a:gd name="connsiteX2" fmla="*/ 4537051 w 4867586"/>
              <a:gd name="connsiteY2" fmla="*/ 812768 h 5564310"/>
              <a:gd name="connsiteX3" fmla="*/ 4808824 w 4867586"/>
              <a:gd name="connsiteY3" fmla="*/ 1688176 h 5564310"/>
              <a:gd name="connsiteX4" fmla="*/ 4699292 w 4867586"/>
              <a:gd name="connsiteY4" fmla="*/ 3839287 h 5564310"/>
              <a:gd name="connsiteX5" fmla="*/ 4155534 w 4867586"/>
              <a:gd name="connsiteY5" fmla="*/ 4962051 h 5564310"/>
              <a:gd name="connsiteX6" fmla="*/ 3939420 w 4867586"/>
              <a:gd name="connsiteY6" fmla="*/ 5169716 h 5564310"/>
              <a:gd name="connsiteX7" fmla="*/ 4252545 w 4867586"/>
              <a:gd name="connsiteY7" fmla="*/ 5550248 h 5564310"/>
              <a:gd name="connsiteX8" fmla="*/ 3118283 w 4867586"/>
              <a:gd name="connsiteY8" fmla="*/ 5378453 h 5564310"/>
              <a:gd name="connsiteX9" fmla="*/ 2470884 w 4867586"/>
              <a:gd name="connsiteY9" fmla="*/ 5346843 h 5564310"/>
              <a:gd name="connsiteX10" fmla="*/ 816119 w 4867586"/>
              <a:gd name="connsiteY10" fmla="*/ 5036636 h 5564310"/>
              <a:gd name="connsiteX11" fmla="*/ 117446 w 4867586"/>
              <a:gd name="connsiteY11" fmla="*/ 3806892 h 5564310"/>
              <a:gd name="connsiteX12" fmla="*/ 1881 w 4867586"/>
              <a:gd name="connsiteY12" fmla="*/ 1811944 h 5564310"/>
              <a:gd name="connsiteX13" fmla="*/ 312225 w 4867586"/>
              <a:gd name="connsiteY13" fmla="*/ 535208 h 5564310"/>
              <a:gd name="connsiteX14" fmla="*/ 1687201 w 4867586"/>
              <a:gd name="connsiteY14" fmla="*/ 27023 h 5564310"/>
              <a:gd name="connsiteX0" fmla="*/ 1687201 w 4866633"/>
              <a:gd name="connsiteY0" fmla="*/ 27023 h 5564310"/>
              <a:gd name="connsiteX1" fmla="*/ 3319363 w 4866633"/>
              <a:gd name="connsiteY1" fmla="*/ 148455 h 5564310"/>
              <a:gd name="connsiteX2" fmla="*/ 4537051 w 4866633"/>
              <a:gd name="connsiteY2" fmla="*/ 812768 h 5564310"/>
              <a:gd name="connsiteX3" fmla="*/ 4808824 w 4866633"/>
              <a:gd name="connsiteY3" fmla="*/ 1688176 h 5564310"/>
              <a:gd name="connsiteX4" fmla="*/ 4699292 w 4866633"/>
              <a:gd name="connsiteY4" fmla="*/ 3839287 h 5564310"/>
              <a:gd name="connsiteX5" fmla="*/ 4186249 w 4866633"/>
              <a:gd name="connsiteY5" fmla="*/ 4927675 h 5564310"/>
              <a:gd name="connsiteX6" fmla="*/ 3939420 w 4866633"/>
              <a:gd name="connsiteY6" fmla="*/ 5169716 h 5564310"/>
              <a:gd name="connsiteX7" fmla="*/ 4252545 w 4866633"/>
              <a:gd name="connsiteY7" fmla="*/ 5550248 h 5564310"/>
              <a:gd name="connsiteX8" fmla="*/ 3118283 w 4866633"/>
              <a:gd name="connsiteY8" fmla="*/ 5378453 h 5564310"/>
              <a:gd name="connsiteX9" fmla="*/ 2470884 w 4866633"/>
              <a:gd name="connsiteY9" fmla="*/ 5346843 h 5564310"/>
              <a:gd name="connsiteX10" fmla="*/ 816119 w 4866633"/>
              <a:gd name="connsiteY10" fmla="*/ 5036636 h 5564310"/>
              <a:gd name="connsiteX11" fmla="*/ 117446 w 4866633"/>
              <a:gd name="connsiteY11" fmla="*/ 3806892 h 5564310"/>
              <a:gd name="connsiteX12" fmla="*/ 1881 w 4866633"/>
              <a:gd name="connsiteY12" fmla="*/ 1811944 h 5564310"/>
              <a:gd name="connsiteX13" fmla="*/ 312225 w 4866633"/>
              <a:gd name="connsiteY13" fmla="*/ 535208 h 5564310"/>
              <a:gd name="connsiteX14" fmla="*/ 1687201 w 4866633"/>
              <a:gd name="connsiteY14" fmla="*/ 27023 h 5564310"/>
              <a:gd name="connsiteX0" fmla="*/ 1687201 w 4866633"/>
              <a:gd name="connsiteY0" fmla="*/ 27023 h 5564310"/>
              <a:gd name="connsiteX1" fmla="*/ 3319363 w 4866633"/>
              <a:gd name="connsiteY1" fmla="*/ 148455 h 5564310"/>
              <a:gd name="connsiteX2" fmla="*/ 4537051 w 4866633"/>
              <a:gd name="connsiteY2" fmla="*/ 812768 h 5564310"/>
              <a:gd name="connsiteX3" fmla="*/ 4808824 w 4866633"/>
              <a:gd name="connsiteY3" fmla="*/ 1688176 h 5564310"/>
              <a:gd name="connsiteX4" fmla="*/ 4699292 w 4866633"/>
              <a:gd name="connsiteY4" fmla="*/ 3839287 h 5564310"/>
              <a:gd name="connsiteX5" fmla="*/ 4186249 w 4866633"/>
              <a:gd name="connsiteY5" fmla="*/ 4927675 h 5564310"/>
              <a:gd name="connsiteX6" fmla="*/ 3939420 w 4866633"/>
              <a:gd name="connsiteY6" fmla="*/ 5169716 h 5564310"/>
              <a:gd name="connsiteX7" fmla="*/ 4252545 w 4866633"/>
              <a:gd name="connsiteY7" fmla="*/ 5550248 h 5564310"/>
              <a:gd name="connsiteX8" fmla="*/ 3118283 w 4866633"/>
              <a:gd name="connsiteY8" fmla="*/ 5378453 h 5564310"/>
              <a:gd name="connsiteX9" fmla="*/ 2470884 w 4866633"/>
              <a:gd name="connsiteY9" fmla="*/ 5346843 h 5564310"/>
              <a:gd name="connsiteX10" fmla="*/ 816119 w 4866633"/>
              <a:gd name="connsiteY10" fmla="*/ 5036636 h 5564310"/>
              <a:gd name="connsiteX11" fmla="*/ 117446 w 4866633"/>
              <a:gd name="connsiteY11" fmla="*/ 3806892 h 5564310"/>
              <a:gd name="connsiteX12" fmla="*/ 1881 w 4866633"/>
              <a:gd name="connsiteY12" fmla="*/ 1811944 h 5564310"/>
              <a:gd name="connsiteX13" fmla="*/ 312225 w 4866633"/>
              <a:gd name="connsiteY13" fmla="*/ 535208 h 5564310"/>
              <a:gd name="connsiteX14" fmla="*/ 1687201 w 4866633"/>
              <a:gd name="connsiteY14" fmla="*/ 27023 h 5564310"/>
              <a:gd name="connsiteX0" fmla="*/ 1687201 w 4866633"/>
              <a:gd name="connsiteY0" fmla="*/ 27023 h 5564310"/>
              <a:gd name="connsiteX1" fmla="*/ 3319363 w 4866633"/>
              <a:gd name="connsiteY1" fmla="*/ 148455 h 5564310"/>
              <a:gd name="connsiteX2" fmla="*/ 4537051 w 4866633"/>
              <a:gd name="connsiteY2" fmla="*/ 812768 h 5564310"/>
              <a:gd name="connsiteX3" fmla="*/ 4808824 w 4866633"/>
              <a:gd name="connsiteY3" fmla="*/ 1688176 h 5564310"/>
              <a:gd name="connsiteX4" fmla="*/ 4699292 w 4866633"/>
              <a:gd name="connsiteY4" fmla="*/ 3839287 h 5564310"/>
              <a:gd name="connsiteX5" fmla="*/ 4186249 w 4866633"/>
              <a:gd name="connsiteY5" fmla="*/ 4927675 h 5564310"/>
              <a:gd name="connsiteX6" fmla="*/ 3939420 w 4866633"/>
              <a:gd name="connsiteY6" fmla="*/ 5169716 h 5564310"/>
              <a:gd name="connsiteX7" fmla="*/ 4252545 w 4866633"/>
              <a:gd name="connsiteY7" fmla="*/ 5550248 h 5564310"/>
              <a:gd name="connsiteX8" fmla="*/ 3118283 w 4866633"/>
              <a:gd name="connsiteY8" fmla="*/ 5378453 h 5564310"/>
              <a:gd name="connsiteX9" fmla="*/ 2470884 w 4866633"/>
              <a:gd name="connsiteY9" fmla="*/ 5346843 h 5564310"/>
              <a:gd name="connsiteX10" fmla="*/ 816119 w 4866633"/>
              <a:gd name="connsiteY10" fmla="*/ 5036636 h 5564310"/>
              <a:gd name="connsiteX11" fmla="*/ 117446 w 4866633"/>
              <a:gd name="connsiteY11" fmla="*/ 3806892 h 5564310"/>
              <a:gd name="connsiteX12" fmla="*/ 1881 w 4866633"/>
              <a:gd name="connsiteY12" fmla="*/ 1811944 h 5564310"/>
              <a:gd name="connsiteX13" fmla="*/ 312225 w 4866633"/>
              <a:gd name="connsiteY13" fmla="*/ 535208 h 5564310"/>
              <a:gd name="connsiteX14" fmla="*/ 1687201 w 4866633"/>
              <a:gd name="connsiteY14" fmla="*/ 27023 h 5564310"/>
              <a:gd name="connsiteX0" fmla="*/ 1687201 w 4871417"/>
              <a:gd name="connsiteY0" fmla="*/ 27023 h 5564310"/>
              <a:gd name="connsiteX1" fmla="*/ 3319363 w 4871417"/>
              <a:gd name="connsiteY1" fmla="*/ 148455 h 5564310"/>
              <a:gd name="connsiteX2" fmla="*/ 4537051 w 4871417"/>
              <a:gd name="connsiteY2" fmla="*/ 812768 h 5564310"/>
              <a:gd name="connsiteX3" fmla="*/ 4808824 w 4871417"/>
              <a:gd name="connsiteY3" fmla="*/ 1688176 h 5564310"/>
              <a:gd name="connsiteX4" fmla="*/ 4699292 w 4871417"/>
              <a:gd name="connsiteY4" fmla="*/ 3839287 h 5564310"/>
              <a:gd name="connsiteX5" fmla="*/ 4186249 w 4871417"/>
              <a:gd name="connsiteY5" fmla="*/ 4927675 h 5564310"/>
              <a:gd name="connsiteX6" fmla="*/ 3939420 w 4871417"/>
              <a:gd name="connsiteY6" fmla="*/ 5169716 h 5564310"/>
              <a:gd name="connsiteX7" fmla="*/ 4252545 w 4871417"/>
              <a:gd name="connsiteY7" fmla="*/ 5550248 h 5564310"/>
              <a:gd name="connsiteX8" fmla="*/ 3118283 w 4871417"/>
              <a:gd name="connsiteY8" fmla="*/ 5378453 h 5564310"/>
              <a:gd name="connsiteX9" fmla="*/ 2470884 w 4871417"/>
              <a:gd name="connsiteY9" fmla="*/ 5346843 h 5564310"/>
              <a:gd name="connsiteX10" fmla="*/ 816119 w 4871417"/>
              <a:gd name="connsiteY10" fmla="*/ 5036636 h 5564310"/>
              <a:gd name="connsiteX11" fmla="*/ 117446 w 4871417"/>
              <a:gd name="connsiteY11" fmla="*/ 3806892 h 5564310"/>
              <a:gd name="connsiteX12" fmla="*/ 1881 w 4871417"/>
              <a:gd name="connsiteY12" fmla="*/ 1811944 h 5564310"/>
              <a:gd name="connsiteX13" fmla="*/ 312225 w 4871417"/>
              <a:gd name="connsiteY13" fmla="*/ 535208 h 5564310"/>
              <a:gd name="connsiteX14" fmla="*/ 1687201 w 4871417"/>
              <a:gd name="connsiteY14" fmla="*/ 27023 h 5564310"/>
              <a:gd name="connsiteX0" fmla="*/ 1687201 w 4871417"/>
              <a:gd name="connsiteY0" fmla="*/ 27023 h 5564310"/>
              <a:gd name="connsiteX1" fmla="*/ 3319363 w 4871417"/>
              <a:gd name="connsiteY1" fmla="*/ 148455 h 5564310"/>
              <a:gd name="connsiteX2" fmla="*/ 4537051 w 4871417"/>
              <a:gd name="connsiteY2" fmla="*/ 812768 h 5564310"/>
              <a:gd name="connsiteX3" fmla="*/ 4808824 w 4871417"/>
              <a:gd name="connsiteY3" fmla="*/ 1688176 h 5564310"/>
              <a:gd name="connsiteX4" fmla="*/ 4699292 w 4871417"/>
              <a:gd name="connsiteY4" fmla="*/ 3839287 h 5564310"/>
              <a:gd name="connsiteX5" fmla="*/ 4186249 w 4871417"/>
              <a:gd name="connsiteY5" fmla="*/ 4927675 h 5564310"/>
              <a:gd name="connsiteX6" fmla="*/ 3939420 w 4871417"/>
              <a:gd name="connsiteY6" fmla="*/ 5169716 h 5564310"/>
              <a:gd name="connsiteX7" fmla="*/ 4252545 w 4871417"/>
              <a:gd name="connsiteY7" fmla="*/ 5550248 h 5564310"/>
              <a:gd name="connsiteX8" fmla="*/ 3118283 w 4871417"/>
              <a:gd name="connsiteY8" fmla="*/ 5378453 h 5564310"/>
              <a:gd name="connsiteX9" fmla="*/ 2470884 w 4871417"/>
              <a:gd name="connsiteY9" fmla="*/ 5346843 h 5564310"/>
              <a:gd name="connsiteX10" fmla="*/ 816119 w 4871417"/>
              <a:gd name="connsiteY10" fmla="*/ 5036636 h 5564310"/>
              <a:gd name="connsiteX11" fmla="*/ 117446 w 4871417"/>
              <a:gd name="connsiteY11" fmla="*/ 3806892 h 5564310"/>
              <a:gd name="connsiteX12" fmla="*/ 1881 w 4871417"/>
              <a:gd name="connsiteY12" fmla="*/ 1811944 h 5564310"/>
              <a:gd name="connsiteX13" fmla="*/ 312225 w 4871417"/>
              <a:gd name="connsiteY13" fmla="*/ 535208 h 5564310"/>
              <a:gd name="connsiteX14" fmla="*/ 1687201 w 4871417"/>
              <a:gd name="connsiteY14" fmla="*/ 27023 h 5564310"/>
              <a:gd name="connsiteX0" fmla="*/ 1614724 w 4798940"/>
              <a:gd name="connsiteY0" fmla="*/ 27023 h 5564310"/>
              <a:gd name="connsiteX1" fmla="*/ 3246886 w 4798940"/>
              <a:gd name="connsiteY1" fmla="*/ 148455 h 5564310"/>
              <a:gd name="connsiteX2" fmla="*/ 4464574 w 4798940"/>
              <a:gd name="connsiteY2" fmla="*/ 812768 h 5564310"/>
              <a:gd name="connsiteX3" fmla="*/ 4736347 w 4798940"/>
              <a:gd name="connsiteY3" fmla="*/ 1688176 h 5564310"/>
              <a:gd name="connsiteX4" fmla="*/ 4626815 w 4798940"/>
              <a:gd name="connsiteY4" fmla="*/ 3839287 h 5564310"/>
              <a:gd name="connsiteX5" fmla="*/ 4113772 w 4798940"/>
              <a:gd name="connsiteY5" fmla="*/ 4927675 h 5564310"/>
              <a:gd name="connsiteX6" fmla="*/ 3866943 w 4798940"/>
              <a:gd name="connsiteY6" fmla="*/ 5169716 h 5564310"/>
              <a:gd name="connsiteX7" fmla="*/ 4180068 w 4798940"/>
              <a:gd name="connsiteY7" fmla="*/ 5550248 h 5564310"/>
              <a:gd name="connsiteX8" fmla="*/ 3045806 w 4798940"/>
              <a:gd name="connsiteY8" fmla="*/ 5378453 h 5564310"/>
              <a:gd name="connsiteX9" fmla="*/ 2398407 w 4798940"/>
              <a:gd name="connsiteY9" fmla="*/ 5346843 h 5564310"/>
              <a:gd name="connsiteX10" fmla="*/ 743642 w 4798940"/>
              <a:gd name="connsiteY10" fmla="*/ 5036636 h 5564310"/>
              <a:gd name="connsiteX11" fmla="*/ 44969 w 4798940"/>
              <a:gd name="connsiteY11" fmla="*/ 3806892 h 5564310"/>
              <a:gd name="connsiteX12" fmla="*/ 239748 w 4798940"/>
              <a:gd name="connsiteY12" fmla="*/ 535208 h 5564310"/>
              <a:gd name="connsiteX13" fmla="*/ 1614724 w 4798940"/>
              <a:gd name="connsiteY13" fmla="*/ 27023 h 5564310"/>
              <a:gd name="connsiteX0" fmla="*/ 1626312 w 4810528"/>
              <a:gd name="connsiteY0" fmla="*/ 49000 h 5586287"/>
              <a:gd name="connsiteX1" fmla="*/ 3258474 w 4810528"/>
              <a:gd name="connsiteY1" fmla="*/ 170432 h 5586287"/>
              <a:gd name="connsiteX2" fmla="*/ 4476162 w 4810528"/>
              <a:gd name="connsiteY2" fmla="*/ 834745 h 5586287"/>
              <a:gd name="connsiteX3" fmla="*/ 4747935 w 4810528"/>
              <a:gd name="connsiteY3" fmla="*/ 1710153 h 5586287"/>
              <a:gd name="connsiteX4" fmla="*/ 4638403 w 4810528"/>
              <a:gd name="connsiteY4" fmla="*/ 3861264 h 5586287"/>
              <a:gd name="connsiteX5" fmla="*/ 4125360 w 4810528"/>
              <a:gd name="connsiteY5" fmla="*/ 4949652 h 5586287"/>
              <a:gd name="connsiteX6" fmla="*/ 3878531 w 4810528"/>
              <a:gd name="connsiteY6" fmla="*/ 5191693 h 5586287"/>
              <a:gd name="connsiteX7" fmla="*/ 4191656 w 4810528"/>
              <a:gd name="connsiteY7" fmla="*/ 5572225 h 5586287"/>
              <a:gd name="connsiteX8" fmla="*/ 3057394 w 4810528"/>
              <a:gd name="connsiteY8" fmla="*/ 5400430 h 5586287"/>
              <a:gd name="connsiteX9" fmla="*/ 2409995 w 4810528"/>
              <a:gd name="connsiteY9" fmla="*/ 5368820 h 5586287"/>
              <a:gd name="connsiteX10" fmla="*/ 755230 w 4810528"/>
              <a:gd name="connsiteY10" fmla="*/ 5058613 h 5586287"/>
              <a:gd name="connsiteX11" fmla="*/ 56557 w 4810528"/>
              <a:gd name="connsiteY11" fmla="*/ 3828869 h 5586287"/>
              <a:gd name="connsiteX12" fmla="*/ 213038 w 4810528"/>
              <a:gd name="connsiteY12" fmla="*/ 857223 h 5586287"/>
              <a:gd name="connsiteX13" fmla="*/ 1626312 w 4810528"/>
              <a:gd name="connsiteY13" fmla="*/ 49000 h 5586287"/>
              <a:gd name="connsiteX0" fmla="*/ 1622094 w 4806310"/>
              <a:gd name="connsiteY0" fmla="*/ 59516 h 5596803"/>
              <a:gd name="connsiteX1" fmla="*/ 3254256 w 4806310"/>
              <a:gd name="connsiteY1" fmla="*/ 180948 h 5596803"/>
              <a:gd name="connsiteX2" fmla="*/ 4471944 w 4806310"/>
              <a:gd name="connsiteY2" fmla="*/ 845261 h 5596803"/>
              <a:gd name="connsiteX3" fmla="*/ 4743717 w 4806310"/>
              <a:gd name="connsiteY3" fmla="*/ 1720669 h 5596803"/>
              <a:gd name="connsiteX4" fmla="*/ 4634185 w 4806310"/>
              <a:gd name="connsiteY4" fmla="*/ 3871780 h 5596803"/>
              <a:gd name="connsiteX5" fmla="*/ 4121142 w 4806310"/>
              <a:gd name="connsiteY5" fmla="*/ 4960168 h 5596803"/>
              <a:gd name="connsiteX6" fmla="*/ 3874313 w 4806310"/>
              <a:gd name="connsiteY6" fmla="*/ 5202209 h 5596803"/>
              <a:gd name="connsiteX7" fmla="*/ 4187438 w 4806310"/>
              <a:gd name="connsiteY7" fmla="*/ 5582741 h 5596803"/>
              <a:gd name="connsiteX8" fmla="*/ 3053176 w 4806310"/>
              <a:gd name="connsiteY8" fmla="*/ 5410946 h 5596803"/>
              <a:gd name="connsiteX9" fmla="*/ 2405777 w 4806310"/>
              <a:gd name="connsiteY9" fmla="*/ 5379336 h 5596803"/>
              <a:gd name="connsiteX10" fmla="*/ 751012 w 4806310"/>
              <a:gd name="connsiteY10" fmla="*/ 5069129 h 5596803"/>
              <a:gd name="connsiteX11" fmla="*/ 52339 w 4806310"/>
              <a:gd name="connsiteY11" fmla="*/ 3839385 h 5596803"/>
              <a:gd name="connsiteX12" fmla="*/ 221586 w 4806310"/>
              <a:gd name="connsiteY12" fmla="*/ 1010614 h 5596803"/>
              <a:gd name="connsiteX13" fmla="*/ 1622094 w 4806310"/>
              <a:gd name="connsiteY13" fmla="*/ 59516 h 5596803"/>
              <a:gd name="connsiteX0" fmla="*/ 1658258 w 4842474"/>
              <a:gd name="connsiteY0" fmla="*/ 59516 h 5596803"/>
              <a:gd name="connsiteX1" fmla="*/ 3290420 w 4842474"/>
              <a:gd name="connsiteY1" fmla="*/ 180948 h 5596803"/>
              <a:gd name="connsiteX2" fmla="*/ 4508108 w 4842474"/>
              <a:gd name="connsiteY2" fmla="*/ 845261 h 5596803"/>
              <a:gd name="connsiteX3" fmla="*/ 4779881 w 4842474"/>
              <a:gd name="connsiteY3" fmla="*/ 1720669 h 5596803"/>
              <a:gd name="connsiteX4" fmla="*/ 4670349 w 4842474"/>
              <a:gd name="connsiteY4" fmla="*/ 3871780 h 5596803"/>
              <a:gd name="connsiteX5" fmla="*/ 4157306 w 4842474"/>
              <a:gd name="connsiteY5" fmla="*/ 4960168 h 5596803"/>
              <a:gd name="connsiteX6" fmla="*/ 3910477 w 4842474"/>
              <a:gd name="connsiteY6" fmla="*/ 5202209 h 5596803"/>
              <a:gd name="connsiteX7" fmla="*/ 4223602 w 4842474"/>
              <a:gd name="connsiteY7" fmla="*/ 5582741 h 5596803"/>
              <a:gd name="connsiteX8" fmla="*/ 3089340 w 4842474"/>
              <a:gd name="connsiteY8" fmla="*/ 5410946 h 5596803"/>
              <a:gd name="connsiteX9" fmla="*/ 2441941 w 4842474"/>
              <a:gd name="connsiteY9" fmla="*/ 5379336 h 5596803"/>
              <a:gd name="connsiteX10" fmla="*/ 787176 w 4842474"/>
              <a:gd name="connsiteY10" fmla="*/ 5069129 h 5596803"/>
              <a:gd name="connsiteX11" fmla="*/ 88503 w 4842474"/>
              <a:gd name="connsiteY11" fmla="*/ 3839385 h 5596803"/>
              <a:gd name="connsiteX12" fmla="*/ 257750 w 4842474"/>
              <a:gd name="connsiteY12" fmla="*/ 1010614 h 5596803"/>
              <a:gd name="connsiteX13" fmla="*/ 1658258 w 4842474"/>
              <a:gd name="connsiteY13" fmla="*/ 59516 h 5596803"/>
              <a:gd name="connsiteX0" fmla="*/ 1658258 w 4842474"/>
              <a:gd name="connsiteY0" fmla="*/ 59516 h 5596803"/>
              <a:gd name="connsiteX1" fmla="*/ 3290420 w 4842474"/>
              <a:gd name="connsiteY1" fmla="*/ 180948 h 5596803"/>
              <a:gd name="connsiteX2" fmla="*/ 4508108 w 4842474"/>
              <a:gd name="connsiteY2" fmla="*/ 845261 h 5596803"/>
              <a:gd name="connsiteX3" fmla="*/ 4779881 w 4842474"/>
              <a:gd name="connsiteY3" fmla="*/ 1720669 h 5596803"/>
              <a:gd name="connsiteX4" fmla="*/ 4670349 w 4842474"/>
              <a:gd name="connsiteY4" fmla="*/ 3871780 h 5596803"/>
              <a:gd name="connsiteX5" fmla="*/ 4157306 w 4842474"/>
              <a:gd name="connsiteY5" fmla="*/ 4960168 h 5596803"/>
              <a:gd name="connsiteX6" fmla="*/ 3910477 w 4842474"/>
              <a:gd name="connsiteY6" fmla="*/ 5202209 h 5596803"/>
              <a:gd name="connsiteX7" fmla="*/ 4223602 w 4842474"/>
              <a:gd name="connsiteY7" fmla="*/ 5582741 h 5596803"/>
              <a:gd name="connsiteX8" fmla="*/ 3089340 w 4842474"/>
              <a:gd name="connsiteY8" fmla="*/ 5410946 h 5596803"/>
              <a:gd name="connsiteX9" fmla="*/ 2441941 w 4842474"/>
              <a:gd name="connsiteY9" fmla="*/ 5379336 h 5596803"/>
              <a:gd name="connsiteX10" fmla="*/ 787176 w 4842474"/>
              <a:gd name="connsiteY10" fmla="*/ 5069129 h 5596803"/>
              <a:gd name="connsiteX11" fmla="*/ 88503 w 4842474"/>
              <a:gd name="connsiteY11" fmla="*/ 3839385 h 5596803"/>
              <a:gd name="connsiteX12" fmla="*/ 257750 w 4842474"/>
              <a:gd name="connsiteY12" fmla="*/ 1010614 h 5596803"/>
              <a:gd name="connsiteX13" fmla="*/ 1658258 w 4842474"/>
              <a:gd name="connsiteY13" fmla="*/ 59516 h 5596803"/>
              <a:gd name="connsiteX0" fmla="*/ 1658258 w 4842474"/>
              <a:gd name="connsiteY0" fmla="*/ 53205 h 5590492"/>
              <a:gd name="connsiteX1" fmla="*/ 3290420 w 4842474"/>
              <a:gd name="connsiteY1" fmla="*/ 174637 h 5590492"/>
              <a:gd name="connsiteX2" fmla="*/ 4508108 w 4842474"/>
              <a:gd name="connsiteY2" fmla="*/ 838950 h 5590492"/>
              <a:gd name="connsiteX3" fmla="*/ 4779881 w 4842474"/>
              <a:gd name="connsiteY3" fmla="*/ 1714358 h 5590492"/>
              <a:gd name="connsiteX4" fmla="*/ 4670349 w 4842474"/>
              <a:gd name="connsiteY4" fmla="*/ 3865469 h 5590492"/>
              <a:gd name="connsiteX5" fmla="*/ 4157306 w 4842474"/>
              <a:gd name="connsiteY5" fmla="*/ 4953857 h 5590492"/>
              <a:gd name="connsiteX6" fmla="*/ 3910477 w 4842474"/>
              <a:gd name="connsiteY6" fmla="*/ 5195898 h 5590492"/>
              <a:gd name="connsiteX7" fmla="*/ 4223602 w 4842474"/>
              <a:gd name="connsiteY7" fmla="*/ 5576430 h 5590492"/>
              <a:gd name="connsiteX8" fmla="*/ 3089340 w 4842474"/>
              <a:gd name="connsiteY8" fmla="*/ 5404635 h 5590492"/>
              <a:gd name="connsiteX9" fmla="*/ 2441941 w 4842474"/>
              <a:gd name="connsiteY9" fmla="*/ 5373025 h 5590492"/>
              <a:gd name="connsiteX10" fmla="*/ 787176 w 4842474"/>
              <a:gd name="connsiteY10" fmla="*/ 5062818 h 5590492"/>
              <a:gd name="connsiteX11" fmla="*/ 88503 w 4842474"/>
              <a:gd name="connsiteY11" fmla="*/ 3833074 h 5590492"/>
              <a:gd name="connsiteX12" fmla="*/ 257750 w 4842474"/>
              <a:gd name="connsiteY12" fmla="*/ 918578 h 5590492"/>
              <a:gd name="connsiteX13" fmla="*/ 1658258 w 4842474"/>
              <a:gd name="connsiteY13" fmla="*/ 53205 h 5590492"/>
              <a:gd name="connsiteX0" fmla="*/ 1658258 w 4842474"/>
              <a:gd name="connsiteY0" fmla="*/ 53205 h 5590492"/>
              <a:gd name="connsiteX1" fmla="*/ 3290420 w 4842474"/>
              <a:gd name="connsiteY1" fmla="*/ 174637 h 5590492"/>
              <a:gd name="connsiteX2" fmla="*/ 4508108 w 4842474"/>
              <a:gd name="connsiteY2" fmla="*/ 838950 h 5590492"/>
              <a:gd name="connsiteX3" fmla="*/ 4779881 w 4842474"/>
              <a:gd name="connsiteY3" fmla="*/ 1714358 h 5590492"/>
              <a:gd name="connsiteX4" fmla="*/ 4670349 w 4842474"/>
              <a:gd name="connsiteY4" fmla="*/ 3865469 h 5590492"/>
              <a:gd name="connsiteX5" fmla="*/ 4157306 w 4842474"/>
              <a:gd name="connsiteY5" fmla="*/ 4953857 h 5590492"/>
              <a:gd name="connsiteX6" fmla="*/ 3910477 w 4842474"/>
              <a:gd name="connsiteY6" fmla="*/ 5195898 h 5590492"/>
              <a:gd name="connsiteX7" fmla="*/ 4223602 w 4842474"/>
              <a:gd name="connsiteY7" fmla="*/ 5576430 h 5590492"/>
              <a:gd name="connsiteX8" fmla="*/ 3089340 w 4842474"/>
              <a:gd name="connsiteY8" fmla="*/ 5404635 h 5590492"/>
              <a:gd name="connsiteX9" fmla="*/ 2441941 w 4842474"/>
              <a:gd name="connsiteY9" fmla="*/ 5373025 h 5590492"/>
              <a:gd name="connsiteX10" fmla="*/ 787176 w 4842474"/>
              <a:gd name="connsiteY10" fmla="*/ 5062818 h 5590492"/>
              <a:gd name="connsiteX11" fmla="*/ 88503 w 4842474"/>
              <a:gd name="connsiteY11" fmla="*/ 3804499 h 5590492"/>
              <a:gd name="connsiteX12" fmla="*/ 257750 w 4842474"/>
              <a:gd name="connsiteY12" fmla="*/ 918578 h 5590492"/>
              <a:gd name="connsiteX13" fmla="*/ 1658258 w 4842474"/>
              <a:gd name="connsiteY13" fmla="*/ 53205 h 5590492"/>
              <a:gd name="connsiteX0" fmla="*/ 1658258 w 4842474"/>
              <a:gd name="connsiteY0" fmla="*/ 53205 h 5590492"/>
              <a:gd name="connsiteX1" fmla="*/ 3290420 w 4842474"/>
              <a:gd name="connsiteY1" fmla="*/ 174637 h 5590492"/>
              <a:gd name="connsiteX2" fmla="*/ 4508108 w 4842474"/>
              <a:gd name="connsiteY2" fmla="*/ 838950 h 5590492"/>
              <a:gd name="connsiteX3" fmla="*/ 4779881 w 4842474"/>
              <a:gd name="connsiteY3" fmla="*/ 1714358 h 5590492"/>
              <a:gd name="connsiteX4" fmla="*/ 4670349 w 4842474"/>
              <a:gd name="connsiteY4" fmla="*/ 3865469 h 5590492"/>
              <a:gd name="connsiteX5" fmla="*/ 4157306 w 4842474"/>
              <a:gd name="connsiteY5" fmla="*/ 4953857 h 5590492"/>
              <a:gd name="connsiteX6" fmla="*/ 3910477 w 4842474"/>
              <a:gd name="connsiteY6" fmla="*/ 5195898 h 5590492"/>
              <a:gd name="connsiteX7" fmla="*/ 4223602 w 4842474"/>
              <a:gd name="connsiteY7" fmla="*/ 5576430 h 5590492"/>
              <a:gd name="connsiteX8" fmla="*/ 3089340 w 4842474"/>
              <a:gd name="connsiteY8" fmla="*/ 5404635 h 5590492"/>
              <a:gd name="connsiteX9" fmla="*/ 2441941 w 4842474"/>
              <a:gd name="connsiteY9" fmla="*/ 5373025 h 5590492"/>
              <a:gd name="connsiteX10" fmla="*/ 978667 w 4842474"/>
              <a:gd name="connsiteY10" fmla="*/ 5105681 h 5590492"/>
              <a:gd name="connsiteX11" fmla="*/ 88503 w 4842474"/>
              <a:gd name="connsiteY11" fmla="*/ 3804499 h 5590492"/>
              <a:gd name="connsiteX12" fmla="*/ 257750 w 4842474"/>
              <a:gd name="connsiteY12" fmla="*/ 918578 h 5590492"/>
              <a:gd name="connsiteX13" fmla="*/ 1658258 w 4842474"/>
              <a:gd name="connsiteY13" fmla="*/ 53205 h 5590492"/>
              <a:gd name="connsiteX0" fmla="*/ 1658258 w 4838480"/>
              <a:gd name="connsiteY0" fmla="*/ 53205 h 5590492"/>
              <a:gd name="connsiteX1" fmla="*/ 3290420 w 4838480"/>
              <a:gd name="connsiteY1" fmla="*/ 174637 h 5590492"/>
              <a:gd name="connsiteX2" fmla="*/ 4508108 w 4838480"/>
              <a:gd name="connsiteY2" fmla="*/ 838950 h 5590492"/>
              <a:gd name="connsiteX3" fmla="*/ 4779881 w 4838480"/>
              <a:gd name="connsiteY3" fmla="*/ 1714358 h 5590492"/>
              <a:gd name="connsiteX4" fmla="*/ 4670349 w 4838480"/>
              <a:gd name="connsiteY4" fmla="*/ 3865469 h 5590492"/>
              <a:gd name="connsiteX5" fmla="*/ 4131774 w 4838480"/>
              <a:gd name="connsiteY5" fmla="*/ 4896707 h 5590492"/>
              <a:gd name="connsiteX6" fmla="*/ 3910477 w 4838480"/>
              <a:gd name="connsiteY6" fmla="*/ 5195898 h 5590492"/>
              <a:gd name="connsiteX7" fmla="*/ 4223602 w 4838480"/>
              <a:gd name="connsiteY7" fmla="*/ 5576430 h 5590492"/>
              <a:gd name="connsiteX8" fmla="*/ 3089340 w 4838480"/>
              <a:gd name="connsiteY8" fmla="*/ 5404635 h 5590492"/>
              <a:gd name="connsiteX9" fmla="*/ 2441941 w 4838480"/>
              <a:gd name="connsiteY9" fmla="*/ 5373025 h 5590492"/>
              <a:gd name="connsiteX10" fmla="*/ 978667 w 4838480"/>
              <a:gd name="connsiteY10" fmla="*/ 5105681 h 5590492"/>
              <a:gd name="connsiteX11" fmla="*/ 88503 w 4838480"/>
              <a:gd name="connsiteY11" fmla="*/ 3804499 h 5590492"/>
              <a:gd name="connsiteX12" fmla="*/ 257750 w 4838480"/>
              <a:gd name="connsiteY12" fmla="*/ 918578 h 5590492"/>
              <a:gd name="connsiteX13" fmla="*/ 1658258 w 4838480"/>
              <a:gd name="connsiteY13" fmla="*/ 53205 h 5590492"/>
              <a:gd name="connsiteX0" fmla="*/ 1658258 w 4835856"/>
              <a:gd name="connsiteY0" fmla="*/ 53205 h 5590492"/>
              <a:gd name="connsiteX1" fmla="*/ 3290420 w 4835856"/>
              <a:gd name="connsiteY1" fmla="*/ 174637 h 5590492"/>
              <a:gd name="connsiteX2" fmla="*/ 4508108 w 4835856"/>
              <a:gd name="connsiteY2" fmla="*/ 838950 h 5590492"/>
              <a:gd name="connsiteX3" fmla="*/ 4779881 w 4835856"/>
              <a:gd name="connsiteY3" fmla="*/ 1714358 h 5590492"/>
              <a:gd name="connsiteX4" fmla="*/ 4657583 w 4835856"/>
              <a:gd name="connsiteY4" fmla="*/ 3794031 h 5590492"/>
              <a:gd name="connsiteX5" fmla="*/ 4131774 w 4835856"/>
              <a:gd name="connsiteY5" fmla="*/ 4896707 h 5590492"/>
              <a:gd name="connsiteX6" fmla="*/ 3910477 w 4835856"/>
              <a:gd name="connsiteY6" fmla="*/ 5195898 h 5590492"/>
              <a:gd name="connsiteX7" fmla="*/ 4223602 w 4835856"/>
              <a:gd name="connsiteY7" fmla="*/ 5576430 h 5590492"/>
              <a:gd name="connsiteX8" fmla="*/ 3089340 w 4835856"/>
              <a:gd name="connsiteY8" fmla="*/ 5404635 h 5590492"/>
              <a:gd name="connsiteX9" fmla="*/ 2441941 w 4835856"/>
              <a:gd name="connsiteY9" fmla="*/ 5373025 h 5590492"/>
              <a:gd name="connsiteX10" fmla="*/ 978667 w 4835856"/>
              <a:gd name="connsiteY10" fmla="*/ 5105681 h 5590492"/>
              <a:gd name="connsiteX11" fmla="*/ 88503 w 4835856"/>
              <a:gd name="connsiteY11" fmla="*/ 3804499 h 5590492"/>
              <a:gd name="connsiteX12" fmla="*/ 257750 w 4835856"/>
              <a:gd name="connsiteY12" fmla="*/ 918578 h 5590492"/>
              <a:gd name="connsiteX13" fmla="*/ 1658258 w 4835856"/>
              <a:gd name="connsiteY13" fmla="*/ 53205 h 5590492"/>
              <a:gd name="connsiteX0" fmla="*/ 1658258 w 4874366"/>
              <a:gd name="connsiteY0" fmla="*/ 91536 h 5628823"/>
              <a:gd name="connsiteX1" fmla="*/ 3290420 w 4874366"/>
              <a:gd name="connsiteY1" fmla="*/ 212968 h 5628823"/>
              <a:gd name="connsiteX2" fmla="*/ 4779881 w 4874366"/>
              <a:gd name="connsiteY2" fmla="*/ 1752689 h 5628823"/>
              <a:gd name="connsiteX3" fmla="*/ 4657583 w 4874366"/>
              <a:gd name="connsiteY3" fmla="*/ 3832362 h 5628823"/>
              <a:gd name="connsiteX4" fmla="*/ 4131774 w 4874366"/>
              <a:gd name="connsiteY4" fmla="*/ 4935038 h 5628823"/>
              <a:gd name="connsiteX5" fmla="*/ 3910477 w 4874366"/>
              <a:gd name="connsiteY5" fmla="*/ 5234229 h 5628823"/>
              <a:gd name="connsiteX6" fmla="*/ 4223602 w 4874366"/>
              <a:gd name="connsiteY6" fmla="*/ 5614761 h 5628823"/>
              <a:gd name="connsiteX7" fmla="*/ 3089340 w 4874366"/>
              <a:gd name="connsiteY7" fmla="*/ 5442966 h 5628823"/>
              <a:gd name="connsiteX8" fmla="*/ 2441941 w 4874366"/>
              <a:gd name="connsiteY8" fmla="*/ 5411356 h 5628823"/>
              <a:gd name="connsiteX9" fmla="*/ 978667 w 4874366"/>
              <a:gd name="connsiteY9" fmla="*/ 5144012 h 5628823"/>
              <a:gd name="connsiteX10" fmla="*/ 88503 w 4874366"/>
              <a:gd name="connsiteY10" fmla="*/ 3842830 h 5628823"/>
              <a:gd name="connsiteX11" fmla="*/ 257750 w 4874366"/>
              <a:gd name="connsiteY11" fmla="*/ 956909 h 5628823"/>
              <a:gd name="connsiteX12" fmla="*/ 1658258 w 4874366"/>
              <a:gd name="connsiteY12" fmla="*/ 91536 h 5628823"/>
              <a:gd name="connsiteX0" fmla="*/ 1658258 w 4874366"/>
              <a:gd name="connsiteY0" fmla="*/ 91536 h 5628823"/>
              <a:gd name="connsiteX1" fmla="*/ 3290420 w 4874366"/>
              <a:gd name="connsiteY1" fmla="*/ 212968 h 5628823"/>
              <a:gd name="connsiteX2" fmla="*/ 4779881 w 4874366"/>
              <a:gd name="connsiteY2" fmla="*/ 1752689 h 5628823"/>
              <a:gd name="connsiteX3" fmla="*/ 4657583 w 4874366"/>
              <a:gd name="connsiteY3" fmla="*/ 3832362 h 5628823"/>
              <a:gd name="connsiteX4" fmla="*/ 4131774 w 4874366"/>
              <a:gd name="connsiteY4" fmla="*/ 4935038 h 5628823"/>
              <a:gd name="connsiteX5" fmla="*/ 3910477 w 4874366"/>
              <a:gd name="connsiteY5" fmla="*/ 5234229 h 5628823"/>
              <a:gd name="connsiteX6" fmla="*/ 4223602 w 4874366"/>
              <a:gd name="connsiteY6" fmla="*/ 5614761 h 5628823"/>
              <a:gd name="connsiteX7" fmla="*/ 3089340 w 4874366"/>
              <a:gd name="connsiteY7" fmla="*/ 5442966 h 5628823"/>
              <a:gd name="connsiteX8" fmla="*/ 2441941 w 4874366"/>
              <a:gd name="connsiteY8" fmla="*/ 5411356 h 5628823"/>
              <a:gd name="connsiteX9" fmla="*/ 978667 w 4874366"/>
              <a:gd name="connsiteY9" fmla="*/ 5144012 h 5628823"/>
              <a:gd name="connsiteX10" fmla="*/ 88503 w 4874366"/>
              <a:gd name="connsiteY10" fmla="*/ 3842830 h 5628823"/>
              <a:gd name="connsiteX11" fmla="*/ 257750 w 4874366"/>
              <a:gd name="connsiteY11" fmla="*/ 956909 h 5628823"/>
              <a:gd name="connsiteX12" fmla="*/ 1658258 w 4874366"/>
              <a:gd name="connsiteY12" fmla="*/ 91536 h 5628823"/>
              <a:gd name="connsiteX0" fmla="*/ 1658258 w 4886717"/>
              <a:gd name="connsiteY0" fmla="*/ 81096 h 5618383"/>
              <a:gd name="connsiteX1" fmla="*/ 3290420 w 4886717"/>
              <a:gd name="connsiteY1" fmla="*/ 202528 h 5618383"/>
              <a:gd name="connsiteX2" fmla="*/ 4794941 w 4886717"/>
              <a:gd name="connsiteY2" fmla="*/ 1543088 h 5618383"/>
              <a:gd name="connsiteX3" fmla="*/ 4657583 w 4886717"/>
              <a:gd name="connsiteY3" fmla="*/ 3821922 h 5618383"/>
              <a:gd name="connsiteX4" fmla="*/ 4131774 w 4886717"/>
              <a:gd name="connsiteY4" fmla="*/ 4924598 h 5618383"/>
              <a:gd name="connsiteX5" fmla="*/ 3910477 w 4886717"/>
              <a:gd name="connsiteY5" fmla="*/ 5223789 h 5618383"/>
              <a:gd name="connsiteX6" fmla="*/ 4223602 w 4886717"/>
              <a:gd name="connsiteY6" fmla="*/ 5604321 h 5618383"/>
              <a:gd name="connsiteX7" fmla="*/ 3089340 w 4886717"/>
              <a:gd name="connsiteY7" fmla="*/ 5432526 h 5618383"/>
              <a:gd name="connsiteX8" fmla="*/ 2441941 w 4886717"/>
              <a:gd name="connsiteY8" fmla="*/ 5400916 h 5618383"/>
              <a:gd name="connsiteX9" fmla="*/ 978667 w 4886717"/>
              <a:gd name="connsiteY9" fmla="*/ 5133572 h 5618383"/>
              <a:gd name="connsiteX10" fmla="*/ 88503 w 4886717"/>
              <a:gd name="connsiteY10" fmla="*/ 3832390 h 5618383"/>
              <a:gd name="connsiteX11" fmla="*/ 257750 w 4886717"/>
              <a:gd name="connsiteY11" fmla="*/ 946469 h 5618383"/>
              <a:gd name="connsiteX12" fmla="*/ 1658258 w 4886717"/>
              <a:gd name="connsiteY12" fmla="*/ 81096 h 5618383"/>
              <a:gd name="connsiteX0" fmla="*/ 1658258 w 4886717"/>
              <a:gd name="connsiteY0" fmla="*/ 60710 h 5597997"/>
              <a:gd name="connsiteX1" fmla="*/ 3290420 w 4886717"/>
              <a:gd name="connsiteY1" fmla="*/ 182142 h 5597997"/>
              <a:gd name="connsiteX2" fmla="*/ 4794941 w 4886717"/>
              <a:gd name="connsiteY2" fmla="*/ 1522702 h 5597997"/>
              <a:gd name="connsiteX3" fmla="*/ 4657583 w 4886717"/>
              <a:gd name="connsiteY3" fmla="*/ 3801536 h 5597997"/>
              <a:gd name="connsiteX4" fmla="*/ 4131774 w 4886717"/>
              <a:gd name="connsiteY4" fmla="*/ 4904212 h 5597997"/>
              <a:gd name="connsiteX5" fmla="*/ 3910477 w 4886717"/>
              <a:gd name="connsiteY5" fmla="*/ 5203403 h 5597997"/>
              <a:gd name="connsiteX6" fmla="*/ 4223602 w 4886717"/>
              <a:gd name="connsiteY6" fmla="*/ 5583935 h 5597997"/>
              <a:gd name="connsiteX7" fmla="*/ 3089340 w 4886717"/>
              <a:gd name="connsiteY7" fmla="*/ 5412140 h 5597997"/>
              <a:gd name="connsiteX8" fmla="*/ 2441941 w 4886717"/>
              <a:gd name="connsiteY8" fmla="*/ 5380530 h 5597997"/>
              <a:gd name="connsiteX9" fmla="*/ 978667 w 4886717"/>
              <a:gd name="connsiteY9" fmla="*/ 5113186 h 5597997"/>
              <a:gd name="connsiteX10" fmla="*/ 88503 w 4886717"/>
              <a:gd name="connsiteY10" fmla="*/ 3812004 h 5597997"/>
              <a:gd name="connsiteX11" fmla="*/ 257750 w 4886717"/>
              <a:gd name="connsiteY11" fmla="*/ 926083 h 5597997"/>
              <a:gd name="connsiteX12" fmla="*/ 1658258 w 4886717"/>
              <a:gd name="connsiteY12" fmla="*/ 60710 h 5597997"/>
              <a:gd name="connsiteX0" fmla="*/ 1658258 w 4886717"/>
              <a:gd name="connsiteY0" fmla="*/ 75845 h 5613132"/>
              <a:gd name="connsiteX1" fmla="*/ 3316714 w 4886717"/>
              <a:gd name="connsiteY1" fmla="*/ 157254 h 5613132"/>
              <a:gd name="connsiteX2" fmla="*/ 4794941 w 4886717"/>
              <a:gd name="connsiteY2" fmla="*/ 1537837 h 5613132"/>
              <a:gd name="connsiteX3" fmla="*/ 4657583 w 4886717"/>
              <a:gd name="connsiteY3" fmla="*/ 3816671 h 5613132"/>
              <a:gd name="connsiteX4" fmla="*/ 4131774 w 4886717"/>
              <a:gd name="connsiteY4" fmla="*/ 4919347 h 5613132"/>
              <a:gd name="connsiteX5" fmla="*/ 3910477 w 4886717"/>
              <a:gd name="connsiteY5" fmla="*/ 5218538 h 5613132"/>
              <a:gd name="connsiteX6" fmla="*/ 4223602 w 4886717"/>
              <a:gd name="connsiteY6" fmla="*/ 5599070 h 5613132"/>
              <a:gd name="connsiteX7" fmla="*/ 3089340 w 4886717"/>
              <a:gd name="connsiteY7" fmla="*/ 5427275 h 5613132"/>
              <a:gd name="connsiteX8" fmla="*/ 2441941 w 4886717"/>
              <a:gd name="connsiteY8" fmla="*/ 5395665 h 5613132"/>
              <a:gd name="connsiteX9" fmla="*/ 978667 w 4886717"/>
              <a:gd name="connsiteY9" fmla="*/ 5128321 h 5613132"/>
              <a:gd name="connsiteX10" fmla="*/ 88503 w 4886717"/>
              <a:gd name="connsiteY10" fmla="*/ 3827139 h 5613132"/>
              <a:gd name="connsiteX11" fmla="*/ 257750 w 4886717"/>
              <a:gd name="connsiteY11" fmla="*/ 941218 h 5613132"/>
              <a:gd name="connsiteX12" fmla="*/ 1658258 w 4886717"/>
              <a:gd name="connsiteY12" fmla="*/ 75845 h 5613132"/>
              <a:gd name="connsiteX0" fmla="*/ 1877005 w 5105464"/>
              <a:gd name="connsiteY0" fmla="*/ 69611 h 5606898"/>
              <a:gd name="connsiteX1" fmla="*/ 3535461 w 5105464"/>
              <a:gd name="connsiteY1" fmla="*/ 151020 h 5606898"/>
              <a:gd name="connsiteX2" fmla="*/ 5013688 w 5105464"/>
              <a:gd name="connsiteY2" fmla="*/ 1531603 h 5606898"/>
              <a:gd name="connsiteX3" fmla="*/ 4876330 w 5105464"/>
              <a:gd name="connsiteY3" fmla="*/ 3810437 h 5606898"/>
              <a:gd name="connsiteX4" fmla="*/ 4350521 w 5105464"/>
              <a:gd name="connsiteY4" fmla="*/ 4913113 h 5606898"/>
              <a:gd name="connsiteX5" fmla="*/ 4129224 w 5105464"/>
              <a:gd name="connsiteY5" fmla="*/ 5212304 h 5606898"/>
              <a:gd name="connsiteX6" fmla="*/ 4442349 w 5105464"/>
              <a:gd name="connsiteY6" fmla="*/ 5592836 h 5606898"/>
              <a:gd name="connsiteX7" fmla="*/ 3308087 w 5105464"/>
              <a:gd name="connsiteY7" fmla="*/ 5421041 h 5606898"/>
              <a:gd name="connsiteX8" fmla="*/ 2660688 w 5105464"/>
              <a:gd name="connsiteY8" fmla="*/ 5389431 h 5606898"/>
              <a:gd name="connsiteX9" fmla="*/ 1197414 w 5105464"/>
              <a:gd name="connsiteY9" fmla="*/ 5122087 h 5606898"/>
              <a:gd name="connsiteX10" fmla="*/ 307250 w 5105464"/>
              <a:gd name="connsiteY10" fmla="*/ 3820905 h 5606898"/>
              <a:gd name="connsiteX11" fmla="*/ 147724 w 5105464"/>
              <a:gd name="connsiteY11" fmla="*/ 848509 h 5606898"/>
              <a:gd name="connsiteX12" fmla="*/ 1877005 w 5105464"/>
              <a:gd name="connsiteY12" fmla="*/ 69611 h 5606898"/>
              <a:gd name="connsiteX0" fmla="*/ 2074349 w 5302808"/>
              <a:gd name="connsiteY0" fmla="*/ 69611 h 5606898"/>
              <a:gd name="connsiteX1" fmla="*/ 3732805 w 5302808"/>
              <a:gd name="connsiteY1" fmla="*/ 151020 h 5606898"/>
              <a:gd name="connsiteX2" fmla="*/ 5211032 w 5302808"/>
              <a:gd name="connsiteY2" fmla="*/ 1531603 h 5606898"/>
              <a:gd name="connsiteX3" fmla="*/ 5073674 w 5302808"/>
              <a:gd name="connsiteY3" fmla="*/ 3810437 h 5606898"/>
              <a:gd name="connsiteX4" fmla="*/ 4547865 w 5302808"/>
              <a:gd name="connsiteY4" fmla="*/ 4913113 h 5606898"/>
              <a:gd name="connsiteX5" fmla="*/ 4326568 w 5302808"/>
              <a:gd name="connsiteY5" fmla="*/ 5212304 h 5606898"/>
              <a:gd name="connsiteX6" fmla="*/ 4639693 w 5302808"/>
              <a:gd name="connsiteY6" fmla="*/ 5592836 h 5606898"/>
              <a:gd name="connsiteX7" fmla="*/ 3505431 w 5302808"/>
              <a:gd name="connsiteY7" fmla="*/ 5421041 h 5606898"/>
              <a:gd name="connsiteX8" fmla="*/ 2858032 w 5302808"/>
              <a:gd name="connsiteY8" fmla="*/ 5389431 h 5606898"/>
              <a:gd name="connsiteX9" fmla="*/ 1394758 w 5302808"/>
              <a:gd name="connsiteY9" fmla="*/ 5122087 h 5606898"/>
              <a:gd name="connsiteX10" fmla="*/ 42995 w 5302808"/>
              <a:gd name="connsiteY10" fmla="*/ 3925936 h 5606898"/>
              <a:gd name="connsiteX11" fmla="*/ 345068 w 5302808"/>
              <a:gd name="connsiteY11" fmla="*/ 848509 h 5606898"/>
              <a:gd name="connsiteX12" fmla="*/ 2074349 w 5302808"/>
              <a:gd name="connsiteY12" fmla="*/ 69611 h 5606898"/>
              <a:gd name="connsiteX0" fmla="*/ 2074349 w 5358516"/>
              <a:gd name="connsiteY0" fmla="*/ 69611 h 5606898"/>
              <a:gd name="connsiteX1" fmla="*/ 3732805 w 5358516"/>
              <a:gd name="connsiteY1" fmla="*/ 151020 h 5606898"/>
              <a:gd name="connsiteX2" fmla="*/ 5211032 w 5358516"/>
              <a:gd name="connsiteY2" fmla="*/ 1531603 h 5606898"/>
              <a:gd name="connsiteX3" fmla="*/ 5251485 w 5358516"/>
              <a:gd name="connsiteY3" fmla="*/ 3806563 h 5606898"/>
              <a:gd name="connsiteX4" fmla="*/ 4547865 w 5358516"/>
              <a:gd name="connsiteY4" fmla="*/ 4913113 h 5606898"/>
              <a:gd name="connsiteX5" fmla="*/ 4326568 w 5358516"/>
              <a:gd name="connsiteY5" fmla="*/ 5212304 h 5606898"/>
              <a:gd name="connsiteX6" fmla="*/ 4639693 w 5358516"/>
              <a:gd name="connsiteY6" fmla="*/ 5592836 h 5606898"/>
              <a:gd name="connsiteX7" fmla="*/ 3505431 w 5358516"/>
              <a:gd name="connsiteY7" fmla="*/ 5421041 h 5606898"/>
              <a:gd name="connsiteX8" fmla="*/ 2858032 w 5358516"/>
              <a:gd name="connsiteY8" fmla="*/ 5389431 h 5606898"/>
              <a:gd name="connsiteX9" fmla="*/ 1394758 w 5358516"/>
              <a:gd name="connsiteY9" fmla="*/ 5122087 h 5606898"/>
              <a:gd name="connsiteX10" fmla="*/ 42995 w 5358516"/>
              <a:gd name="connsiteY10" fmla="*/ 3925936 h 5606898"/>
              <a:gd name="connsiteX11" fmla="*/ 345068 w 5358516"/>
              <a:gd name="connsiteY11" fmla="*/ 848509 h 5606898"/>
              <a:gd name="connsiteX12" fmla="*/ 2074349 w 5358516"/>
              <a:gd name="connsiteY12" fmla="*/ 69611 h 5606898"/>
              <a:gd name="connsiteX0" fmla="*/ 2074349 w 5408981"/>
              <a:gd name="connsiteY0" fmla="*/ 88725 h 5626012"/>
              <a:gd name="connsiteX1" fmla="*/ 3732805 w 5408981"/>
              <a:gd name="connsiteY1" fmla="*/ 170134 h 5626012"/>
              <a:gd name="connsiteX2" fmla="*/ 5287679 w 5408981"/>
              <a:gd name="connsiteY2" fmla="*/ 1450060 h 5626012"/>
              <a:gd name="connsiteX3" fmla="*/ 5251485 w 5408981"/>
              <a:gd name="connsiteY3" fmla="*/ 3825677 h 5626012"/>
              <a:gd name="connsiteX4" fmla="*/ 4547865 w 5408981"/>
              <a:gd name="connsiteY4" fmla="*/ 4932227 h 5626012"/>
              <a:gd name="connsiteX5" fmla="*/ 4326568 w 5408981"/>
              <a:gd name="connsiteY5" fmla="*/ 5231418 h 5626012"/>
              <a:gd name="connsiteX6" fmla="*/ 4639693 w 5408981"/>
              <a:gd name="connsiteY6" fmla="*/ 5611950 h 5626012"/>
              <a:gd name="connsiteX7" fmla="*/ 3505431 w 5408981"/>
              <a:gd name="connsiteY7" fmla="*/ 5440155 h 5626012"/>
              <a:gd name="connsiteX8" fmla="*/ 2858032 w 5408981"/>
              <a:gd name="connsiteY8" fmla="*/ 5408545 h 5626012"/>
              <a:gd name="connsiteX9" fmla="*/ 1394758 w 5408981"/>
              <a:gd name="connsiteY9" fmla="*/ 5141201 h 5626012"/>
              <a:gd name="connsiteX10" fmla="*/ 42995 w 5408981"/>
              <a:gd name="connsiteY10" fmla="*/ 3945050 h 5626012"/>
              <a:gd name="connsiteX11" fmla="*/ 345068 w 5408981"/>
              <a:gd name="connsiteY11" fmla="*/ 867623 h 5626012"/>
              <a:gd name="connsiteX12" fmla="*/ 2074349 w 5408981"/>
              <a:gd name="connsiteY12" fmla="*/ 88725 h 5626012"/>
              <a:gd name="connsiteX0" fmla="*/ 2074349 w 5408981"/>
              <a:gd name="connsiteY0" fmla="*/ 88725 h 5626012"/>
              <a:gd name="connsiteX1" fmla="*/ 3732805 w 5408981"/>
              <a:gd name="connsiteY1" fmla="*/ 170134 h 5626012"/>
              <a:gd name="connsiteX2" fmla="*/ 5287679 w 5408981"/>
              <a:gd name="connsiteY2" fmla="*/ 1450060 h 5626012"/>
              <a:gd name="connsiteX3" fmla="*/ 5251485 w 5408981"/>
              <a:gd name="connsiteY3" fmla="*/ 3825677 h 5626012"/>
              <a:gd name="connsiteX4" fmla="*/ 4547865 w 5408981"/>
              <a:gd name="connsiteY4" fmla="*/ 4932227 h 5626012"/>
              <a:gd name="connsiteX5" fmla="*/ 4326568 w 5408981"/>
              <a:gd name="connsiteY5" fmla="*/ 5231418 h 5626012"/>
              <a:gd name="connsiteX6" fmla="*/ 4639693 w 5408981"/>
              <a:gd name="connsiteY6" fmla="*/ 5611950 h 5626012"/>
              <a:gd name="connsiteX7" fmla="*/ 3505431 w 5408981"/>
              <a:gd name="connsiteY7" fmla="*/ 5440155 h 5626012"/>
              <a:gd name="connsiteX8" fmla="*/ 2858032 w 5408981"/>
              <a:gd name="connsiteY8" fmla="*/ 5408545 h 5626012"/>
              <a:gd name="connsiteX9" fmla="*/ 1394758 w 5408981"/>
              <a:gd name="connsiteY9" fmla="*/ 5141201 h 5626012"/>
              <a:gd name="connsiteX10" fmla="*/ 42995 w 5408981"/>
              <a:gd name="connsiteY10" fmla="*/ 3945050 h 5626012"/>
              <a:gd name="connsiteX11" fmla="*/ 345068 w 5408981"/>
              <a:gd name="connsiteY11" fmla="*/ 867623 h 5626012"/>
              <a:gd name="connsiteX12" fmla="*/ 2074349 w 5408981"/>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914863 w 5465812"/>
              <a:gd name="connsiteY8" fmla="*/ 5408545 h 5626012"/>
              <a:gd name="connsiteX9" fmla="*/ 1451589 w 5465812"/>
              <a:gd name="connsiteY9" fmla="*/ 5141201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914863 w 5465812"/>
              <a:gd name="connsiteY8" fmla="*/ 5408545 h 5626012"/>
              <a:gd name="connsiteX9" fmla="*/ 1312887 w 5465812"/>
              <a:gd name="connsiteY9" fmla="*/ 5149573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914863 w 5465812"/>
              <a:gd name="connsiteY8" fmla="*/ 5408545 h 5626012"/>
              <a:gd name="connsiteX9" fmla="*/ 1312887 w 5465812"/>
              <a:gd name="connsiteY9" fmla="*/ 5149573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850729 w 5465812"/>
              <a:gd name="connsiteY8" fmla="*/ 5474150 h 5626012"/>
              <a:gd name="connsiteX9" fmla="*/ 1312887 w 5465812"/>
              <a:gd name="connsiteY9" fmla="*/ 5149573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41687 w 5476319"/>
              <a:gd name="connsiteY0" fmla="*/ 81012 h 5618299"/>
              <a:gd name="connsiteX1" fmla="*/ 3800143 w 5476319"/>
              <a:gd name="connsiteY1" fmla="*/ 162421 h 5618299"/>
              <a:gd name="connsiteX2" fmla="*/ 5355017 w 5476319"/>
              <a:gd name="connsiteY2" fmla="*/ 1442347 h 5618299"/>
              <a:gd name="connsiteX3" fmla="*/ 5318823 w 5476319"/>
              <a:gd name="connsiteY3" fmla="*/ 3817964 h 5618299"/>
              <a:gd name="connsiteX4" fmla="*/ 4615203 w 5476319"/>
              <a:gd name="connsiteY4" fmla="*/ 4924514 h 5618299"/>
              <a:gd name="connsiteX5" fmla="*/ 4393906 w 5476319"/>
              <a:gd name="connsiteY5" fmla="*/ 5223705 h 5618299"/>
              <a:gd name="connsiteX6" fmla="*/ 4707031 w 5476319"/>
              <a:gd name="connsiteY6" fmla="*/ 5604237 h 5618299"/>
              <a:gd name="connsiteX7" fmla="*/ 3572769 w 5476319"/>
              <a:gd name="connsiteY7" fmla="*/ 5432442 h 5618299"/>
              <a:gd name="connsiteX8" fmla="*/ 2861236 w 5476319"/>
              <a:gd name="connsiteY8" fmla="*/ 5466437 h 5618299"/>
              <a:gd name="connsiteX9" fmla="*/ 1323394 w 5476319"/>
              <a:gd name="connsiteY9" fmla="*/ 5141860 h 5618299"/>
              <a:gd name="connsiteX10" fmla="*/ 40982 w 5476319"/>
              <a:gd name="connsiteY10" fmla="*/ 3941524 h 5618299"/>
              <a:gd name="connsiteX11" fmla="*/ 352173 w 5476319"/>
              <a:gd name="connsiteY11" fmla="*/ 743507 h 5618299"/>
              <a:gd name="connsiteX12" fmla="*/ 2141687 w 5476319"/>
              <a:gd name="connsiteY12" fmla="*/ 81012 h 5618299"/>
              <a:gd name="connsiteX0" fmla="*/ 2224346 w 5558978"/>
              <a:gd name="connsiteY0" fmla="*/ 81012 h 5618299"/>
              <a:gd name="connsiteX1" fmla="*/ 3882802 w 5558978"/>
              <a:gd name="connsiteY1" fmla="*/ 162421 h 5618299"/>
              <a:gd name="connsiteX2" fmla="*/ 5437676 w 5558978"/>
              <a:gd name="connsiteY2" fmla="*/ 1442347 h 5618299"/>
              <a:gd name="connsiteX3" fmla="*/ 5401482 w 5558978"/>
              <a:gd name="connsiteY3" fmla="*/ 3817964 h 5618299"/>
              <a:gd name="connsiteX4" fmla="*/ 4697862 w 5558978"/>
              <a:gd name="connsiteY4" fmla="*/ 4924514 h 5618299"/>
              <a:gd name="connsiteX5" fmla="*/ 4476565 w 5558978"/>
              <a:gd name="connsiteY5" fmla="*/ 5223705 h 5618299"/>
              <a:gd name="connsiteX6" fmla="*/ 4789690 w 5558978"/>
              <a:gd name="connsiteY6" fmla="*/ 5604237 h 5618299"/>
              <a:gd name="connsiteX7" fmla="*/ 3655428 w 5558978"/>
              <a:gd name="connsiteY7" fmla="*/ 5432442 h 5618299"/>
              <a:gd name="connsiteX8" fmla="*/ 2943895 w 5558978"/>
              <a:gd name="connsiteY8" fmla="*/ 5466437 h 5618299"/>
              <a:gd name="connsiteX9" fmla="*/ 1406053 w 5558978"/>
              <a:gd name="connsiteY9" fmla="*/ 5141860 h 5618299"/>
              <a:gd name="connsiteX10" fmla="*/ 25870 w 5558978"/>
              <a:gd name="connsiteY10" fmla="*/ 3930277 h 5618299"/>
              <a:gd name="connsiteX11" fmla="*/ 434832 w 5558978"/>
              <a:gd name="connsiteY11" fmla="*/ 743507 h 5618299"/>
              <a:gd name="connsiteX12" fmla="*/ 2224346 w 5558978"/>
              <a:gd name="connsiteY12" fmla="*/ 81012 h 5618299"/>
              <a:gd name="connsiteX0" fmla="*/ 2245928 w 5580560"/>
              <a:gd name="connsiteY0" fmla="*/ 81012 h 5618299"/>
              <a:gd name="connsiteX1" fmla="*/ 3904384 w 5580560"/>
              <a:gd name="connsiteY1" fmla="*/ 162421 h 5618299"/>
              <a:gd name="connsiteX2" fmla="*/ 5459258 w 5580560"/>
              <a:gd name="connsiteY2" fmla="*/ 1442347 h 5618299"/>
              <a:gd name="connsiteX3" fmla="*/ 5423064 w 5580560"/>
              <a:gd name="connsiteY3" fmla="*/ 3817964 h 5618299"/>
              <a:gd name="connsiteX4" fmla="*/ 4719444 w 5580560"/>
              <a:gd name="connsiteY4" fmla="*/ 4924514 h 5618299"/>
              <a:gd name="connsiteX5" fmla="*/ 4498147 w 5580560"/>
              <a:gd name="connsiteY5" fmla="*/ 5223705 h 5618299"/>
              <a:gd name="connsiteX6" fmla="*/ 4811272 w 5580560"/>
              <a:gd name="connsiteY6" fmla="*/ 5604237 h 5618299"/>
              <a:gd name="connsiteX7" fmla="*/ 3677010 w 5580560"/>
              <a:gd name="connsiteY7" fmla="*/ 5432442 h 5618299"/>
              <a:gd name="connsiteX8" fmla="*/ 2965477 w 5580560"/>
              <a:gd name="connsiteY8" fmla="*/ 5466437 h 5618299"/>
              <a:gd name="connsiteX9" fmla="*/ 1427635 w 5580560"/>
              <a:gd name="connsiteY9" fmla="*/ 5141860 h 5618299"/>
              <a:gd name="connsiteX10" fmla="*/ 47452 w 5580560"/>
              <a:gd name="connsiteY10" fmla="*/ 3930277 h 5618299"/>
              <a:gd name="connsiteX11" fmla="*/ 456414 w 5580560"/>
              <a:gd name="connsiteY11" fmla="*/ 743507 h 5618299"/>
              <a:gd name="connsiteX12" fmla="*/ 2245928 w 5580560"/>
              <a:gd name="connsiteY12" fmla="*/ 81012 h 5618299"/>
              <a:gd name="connsiteX0" fmla="*/ 2191825 w 5580560"/>
              <a:gd name="connsiteY0" fmla="*/ 58364 h 5662694"/>
              <a:gd name="connsiteX1" fmla="*/ 3904384 w 5580560"/>
              <a:gd name="connsiteY1" fmla="*/ 206816 h 5662694"/>
              <a:gd name="connsiteX2" fmla="*/ 5459258 w 5580560"/>
              <a:gd name="connsiteY2" fmla="*/ 1486742 h 5662694"/>
              <a:gd name="connsiteX3" fmla="*/ 5423064 w 5580560"/>
              <a:gd name="connsiteY3" fmla="*/ 3862359 h 5662694"/>
              <a:gd name="connsiteX4" fmla="*/ 4719444 w 5580560"/>
              <a:gd name="connsiteY4" fmla="*/ 4968909 h 5662694"/>
              <a:gd name="connsiteX5" fmla="*/ 4498147 w 5580560"/>
              <a:gd name="connsiteY5" fmla="*/ 5268100 h 5662694"/>
              <a:gd name="connsiteX6" fmla="*/ 4811272 w 5580560"/>
              <a:gd name="connsiteY6" fmla="*/ 5648632 h 5662694"/>
              <a:gd name="connsiteX7" fmla="*/ 3677010 w 5580560"/>
              <a:gd name="connsiteY7" fmla="*/ 5476837 h 5662694"/>
              <a:gd name="connsiteX8" fmla="*/ 2965477 w 5580560"/>
              <a:gd name="connsiteY8" fmla="*/ 5510832 h 5662694"/>
              <a:gd name="connsiteX9" fmla="*/ 1427635 w 5580560"/>
              <a:gd name="connsiteY9" fmla="*/ 5186255 h 5662694"/>
              <a:gd name="connsiteX10" fmla="*/ 47452 w 5580560"/>
              <a:gd name="connsiteY10" fmla="*/ 3974672 h 5662694"/>
              <a:gd name="connsiteX11" fmla="*/ 456414 w 5580560"/>
              <a:gd name="connsiteY11" fmla="*/ 787902 h 5662694"/>
              <a:gd name="connsiteX12" fmla="*/ 2191825 w 5580560"/>
              <a:gd name="connsiteY12" fmla="*/ 58364 h 5662694"/>
              <a:gd name="connsiteX0" fmla="*/ 2191825 w 5580560"/>
              <a:gd name="connsiteY0" fmla="*/ 51467 h 5655797"/>
              <a:gd name="connsiteX1" fmla="*/ 3904384 w 5580560"/>
              <a:gd name="connsiteY1" fmla="*/ 199919 h 5655797"/>
              <a:gd name="connsiteX2" fmla="*/ 5459258 w 5580560"/>
              <a:gd name="connsiteY2" fmla="*/ 1479845 h 5655797"/>
              <a:gd name="connsiteX3" fmla="*/ 5423064 w 5580560"/>
              <a:gd name="connsiteY3" fmla="*/ 3855462 h 5655797"/>
              <a:gd name="connsiteX4" fmla="*/ 4719444 w 5580560"/>
              <a:gd name="connsiteY4" fmla="*/ 4962012 h 5655797"/>
              <a:gd name="connsiteX5" fmla="*/ 4498147 w 5580560"/>
              <a:gd name="connsiteY5" fmla="*/ 5261203 h 5655797"/>
              <a:gd name="connsiteX6" fmla="*/ 4811272 w 5580560"/>
              <a:gd name="connsiteY6" fmla="*/ 5641735 h 5655797"/>
              <a:gd name="connsiteX7" fmla="*/ 3677010 w 5580560"/>
              <a:gd name="connsiteY7" fmla="*/ 5469940 h 5655797"/>
              <a:gd name="connsiteX8" fmla="*/ 2965477 w 5580560"/>
              <a:gd name="connsiteY8" fmla="*/ 5503935 h 5655797"/>
              <a:gd name="connsiteX9" fmla="*/ 1427635 w 5580560"/>
              <a:gd name="connsiteY9" fmla="*/ 5179358 h 5655797"/>
              <a:gd name="connsiteX10" fmla="*/ 47452 w 5580560"/>
              <a:gd name="connsiteY10" fmla="*/ 3967775 h 5655797"/>
              <a:gd name="connsiteX11" fmla="*/ 456414 w 5580560"/>
              <a:gd name="connsiteY11" fmla="*/ 781005 h 5655797"/>
              <a:gd name="connsiteX12" fmla="*/ 2191825 w 5580560"/>
              <a:gd name="connsiteY12" fmla="*/ 51467 h 5655797"/>
              <a:gd name="connsiteX0" fmla="*/ 2046993 w 5580560"/>
              <a:gd name="connsiteY0" fmla="*/ 41387 h 5686704"/>
              <a:gd name="connsiteX1" fmla="*/ 3904384 w 5580560"/>
              <a:gd name="connsiteY1" fmla="*/ 230826 h 5686704"/>
              <a:gd name="connsiteX2" fmla="*/ 5459258 w 5580560"/>
              <a:gd name="connsiteY2" fmla="*/ 1510752 h 5686704"/>
              <a:gd name="connsiteX3" fmla="*/ 5423064 w 5580560"/>
              <a:gd name="connsiteY3" fmla="*/ 3886369 h 5686704"/>
              <a:gd name="connsiteX4" fmla="*/ 4719444 w 5580560"/>
              <a:gd name="connsiteY4" fmla="*/ 4992919 h 5686704"/>
              <a:gd name="connsiteX5" fmla="*/ 4498147 w 5580560"/>
              <a:gd name="connsiteY5" fmla="*/ 5292110 h 5686704"/>
              <a:gd name="connsiteX6" fmla="*/ 4811272 w 5580560"/>
              <a:gd name="connsiteY6" fmla="*/ 5672642 h 5686704"/>
              <a:gd name="connsiteX7" fmla="*/ 3677010 w 5580560"/>
              <a:gd name="connsiteY7" fmla="*/ 5500847 h 5686704"/>
              <a:gd name="connsiteX8" fmla="*/ 2965477 w 5580560"/>
              <a:gd name="connsiteY8" fmla="*/ 5534842 h 5686704"/>
              <a:gd name="connsiteX9" fmla="*/ 1427635 w 5580560"/>
              <a:gd name="connsiteY9" fmla="*/ 5210265 h 5686704"/>
              <a:gd name="connsiteX10" fmla="*/ 47452 w 5580560"/>
              <a:gd name="connsiteY10" fmla="*/ 3998682 h 5686704"/>
              <a:gd name="connsiteX11" fmla="*/ 456414 w 5580560"/>
              <a:gd name="connsiteY11" fmla="*/ 811912 h 5686704"/>
              <a:gd name="connsiteX12" fmla="*/ 2046993 w 5580560"/>
              <a:gd name="connsiteY12" fmla="*/ 41387 h 5686704"/>
              <a:gd name="connsiteX0" fmla="*/ 2046993 w 5670168"/>
              <a:gd name="connsiteY0" fmla="*/ 42306 h 5687623"/>
              <a:gd name="connsiteX1" fmla="*/ 3904384 w 5670168"/>
              <a:gd name="connsiteY1" fmla="*/ 231745 h 5687623"/>
              <a:gd name="connsiteX2" fmla="*/ 5575671 w 5670168"/>
              <a:gd name="connsiteY2" fmla="*/ 1537227 h 5687623"/>
              <a:gd name="connsiteX3" fmla="*/ 5423064 w 5670168"/>
              <a:gd name="connsiteY3" fmla="*/ 3887288 h 5687623"/>
              <a:gd name="connsiteX4" fmla="*/ 4719444 w 5670168"/>
              <a:gd name="connsiteY4" fmla="*/ 4993838 h 5687623"/>
              <a:gd name="connsiteX5" fmla="*/ 4498147 w 5670168"/>
              <a:gd name="connsiteY5" fmla="*/ 5293029 h 5687623"/>
              <a:gd name="connsiteX6" fmla="*/ 4811272 w 5670168"/>
              <a:gd name="connsiteY6" fmla="*/ 5673561 h 5687623"/>
              <a:gd name="connsiteX7" fmla="*/ 3677010 w 5670168"/>
              <a:gd name="connsiteY7" fmla="*/ 5501766 h 5687623"/>
              <a:gd name="connsiteX8" fmla="*/ 2965477 w 5670168"/>
              <a:gd name="connsiteY8" fmla="*/ 5535761 h 5687623"/>
              <a:gd name="connsiteX9" fmla="*/ 1427635 w 5670168"/>
              <a:gd name="connsiteY9" fmla="*/ 5211184 h 5687623"/>
              <a:gd name="connsiteX10" fmla="*/ 47452 w 5670168"/>
              <a:gd name="connsiteY10" fmla="*/ 3999601 h 5687623"/>
              <a:gd name="connsiteX11" fmla="*/ 456414 w 5670168"/>
              <a:gd name="connsiteY11" fmla="*/ 812831 h 5687623"/>
              <a:gd name="connsiteX12" fmla="*/ 2046993 w 5670168"/>
              <a:gd name="connsiteY12" fmla="*/ 42306 h 5687623"/>
              <a:gd name="connsiteX0" fmla="*/ 2046993 w 5692134"/>
              <a:gd name="connsiteY0" fmla="*/ 43769 h 5689086"/>
              <a:gd name="connsiteX1" fmla="*/ 3904384 w 5692134"/>
              <a:gd name="connsiteY1" fmla="*/ 233208 h 5689086"/>
              <a:gd name="connsiteX2" fmla="*/ 5602268 w 5692134"/>
              <a:gd name="connsiteY2" fmla="*/ 1578241 h 5689086"/>
              <a:gd name="connsiteX3" fmla="*/ 5423064 w 5692134"/>
              <a:gd name="connsiteY3" fmla="*/ 3888751 h 5689086"/>
              <a:gd name="connsiteX4" fmla="*/ 4719444 w 5692134"/>
              <a:gd name="connsiteY4" fmla="*/ 4995301 h 5689086"/>
              <a:gd name="connsiteX5" fmla="*/ 4498147 w 5692134"/>
              <a:gd name="connsiteY5" fmla="*/ 5294492 h 5689086"/>
              <a:gd name="connsiteX6" fmla="*/ 4811272 w 5692134"/>
              <a:gd name="connsiteY6" fmla="*/ 5675024 h 5689086"/>
              <a:gd name="connsiteX7" fmla="*/ 3677010 w 5692134"/>
              <a:gd name="connsiteY7" fmla="*/ 5503229 h 5689086"/>
              <a:gd name="connsiteX8" fmla="*/ 2965477 w 5692134"/>
              <a:gd name="connsiteY8" fmla="*/ 5537224 h 5689086"/>
              <a:gd name="connsiteX9" fmla="*/ 1427635 w 5692134"/>
              <a:gd name="connsiteY9" fmla="*/ 5212647 h 5689086"/>
              <a:gd name="connsiteX10" fmla="*/ 47452 w 5692134"/>
              <a:gd name="connsiteY10" fmla="*/ 4001064 h 5689086"/>
              <a:gd name="connsiteX11" fmla="*/ 456414 w 5692134"/>
              <a:gd name="connsiteY11" fmla="*/ 814294 h 5689086"/>
              <a:gd name="connsiteX12" fmla="*/ 2046993 w 5692134"/>
              <a:gd name="connsiteY12" fmla="*/ 43769 h 5689086"/>
              <a:gd name="connsiteX0" fmla="*/ 2046993 w 5692134"/>
              <a:gd name="connsiteY0" fmla="*/ 42968 h 5688285"/>
              <a:gd name="connsiteX1" fmla="*/ 4119479 w 5692134"/>
              <a:gd name="connsiteY1" fmla="*/ 257149 h 5688285"/>
              <a:gd name="connsiteX2" fmla="*/ 5602268 w 5692134"/>
              <a:gd name="connsiteY2" fmla="*/ 1577440 h 5688285"/>
              <a:gd name="connsiteX3" fmla="*/ 5423064 w 5692134"/>
              <a:gd name="connsiteY3" fmla="*/ 3887950 h 5688285"/>
              <a:gd name="connsiteX4" fmla="*/ 4719444 w 5692134"/>
              <a:gd name="connsiteY4" fmla="*/ 4994500 h 5688285"/>
              <a:gd name="connsiteX5" fmla="*/ 4498147 w 5692134"/>
              <a:gd name="connsiteY5" fmla="*/ 5293691 h 5688285"/>
              <a:gd name="connsiteX6" fmla="*/ 4811272 w 5692134"/>
              <a:gd name="connsiteY6" fmla="*/ 5674223 h 5688285"/>
              <a:gd name="connsiteX7" fmla="*/ 3677010 w 5692134"/>
              <a:gd name="connsiteY7" fmla="*/ 5502428 h 5688285"/>
              <a:gd name="connsiteX8" fmla="*/ 2965477 w 5692134"/>
              <a:gd name="connsiteY8" fmla="*/ 5536423 h 5688285"/>
              <a:gd name="connsiteX9" fmla="*/ 1427635 w 5692134"/>
              <a:gd name="connsiteY9" fmla="*/ 5211846 h 5688285"/>
              <a:gd name="connsiteX10" fmla="*/ 47452 w 5692134"/>
              <a:gd name="connsiteY10" fmla="*/ 4000263 h 5688285"/>
              <a:gd name="connsiteX11" fmla="*/ 456414 w 5692134"/>
              <a:gd name="connsiteY11" fmla="*/ 813493 h 5688285"/>
              <a:gd name="connsiteX12" fmla="*/ 2046993 w 5692134"/>
              <a:gd name="connsiteY12" fmla="*/ 42968 h 5688285"/>
              <a:gd name="connsiteX0" fmla="*/ 2048468 w 5693609"/>
              <a:gd name="connsiteY0" fmla="*/ 42968 h 5688285"/>
              <a:gd name="connsiteX1" fmla="*/ 4120954 w 5693609"/>
              <a:gd name="connsiteY1" fmla="*/ 257149 h 5688285"/>
              <a:gd name="connsiteX2" fmla="*/ 5603743 w 5693609"/>
              <a:gd name="connsiteY2" fmla="*/ 1577440 h 5688285"/>
              <a:gd name="connsiteX3" fmla="*/ 5424539 w 5693609"/>
              <a:gd name="connsiteY3" fmla="*/ 3887950 h 5688285"/>
              <a:gd name="connsiteX4" fmla="*/ 4720919 w 5693609"/>
              <a:gd name="connsiteY4" fmla="*/ 4994500 h 5688285"/>
              <a:gd name="connsiteX5" fmla="*/ 4499622 w 5693609"/>
              <a:gd name="connsiteY5" fmla="*/ 5293691 h 5688285"/>
              <a:gd name="connsiteX6" fmla="*/ 4812747 w 5693609"/>
              <a:gd name="connsiteY6" fmla="*/ 5674223 h 5688285"/>
              <a:gd name="connsiteX7" fmla="*/ 3678485 w 5693609"/>
              <a:gd name="connsiteY7" fmla="*/ 5502428 h 5688285"/>
              <a:gd name="connsiteX8" fmla="*/ 2966952 w 5693609"/>
              <a:gd name="connsiteY8" fmla="*/ 5536423 h 5688285"/>
              <a:gd name="connsiteX9" fmla="*/ 1429110 w 5693609"/>
              <a:gd name="connsiteY9" fmla="*/ 5211846 h 5688285"/>
              <a:gd name="connsiteX10" fmla="*/ 47219 w 5693609"/>
              <a:gd name="connsiteY10" fmla="*/ 3876770 h 5688285"/>
              <a:gd name="connsiteX11" fmla="*/ 457889 w 5693609"/>
              <a:gd name="connsiteY11" fmla="*/ 813493 h 5688285"/>
              <a:gd name="connsiteX12" fmla="*/ 2048468 w 5693609"/>
              <a:gd name="connsiteY12" fmla="*/ 42968 h 5688285"/>
              <a:gd name="connsiteX0" fmla="*/ 2044764 w 5689905"/>
              <a:gd name="connsiteY0" fmla="*/ 42968 h 5688285"/>
              <a:gd name="connsiteX1" fmla="*/ 4117250 w 5689905"/>
              <a:gd name="connsiteY1" fmla="*/ 257149 h 5688285"/>
              <a:gd name="connsiteX2" fmla="*/ 5600039 w 5689905"/>
              <a:gd name="connsiteY2" fmla="*/ 1577440 h 5688285"/>
              <a:gd name="connsiteX3" fmla="*/ 5420835 w 5689905"/>
              <a:gd name="connsiteY3" fmla="*/ 3887950 h 5688285"/>
              <a:gd name="connsiteX4" fmla="*/ 4717215 w 5689905"/>
              <a:gd name="connsiteY4" fmla="*/ 4994500 h 5688285"/>
              <a:gd name="connsiteX5" fmla="*/ 4495918 w 5689905"/>
              <a:gd name="connsiteY5" fmla="*/ 5293691 h 5688285"/>
              <a:gd name="connsiteX6" fmla="*/ 4809043 w 5689905"/>
              <a:gd name="connsiteY6" fmla="*/ 5674223 h 5688285"/>
              <a:gd name="connsiteX7" fmla="*/ 3674781 w 5689905"/>
              <a:gd name="connsiteY7" fmla="*/ 5502428 h 5688285"/>
              <a:gd name="connsiteX8" fmla="*/ 2963248 w 5689905"/>
              <a:gd name="connsiteY8" fmla="*/ 5536423 h 5688285"/>
              <a:gd name="connsiteX9" fmla="*/ 1425406 w 5689905"/>
              <a:gd name="connsiteY9" fmla="*/ 5211846 h 5688285"/>
              <a:gd name="connsiteX10" fmla="*/ 47811 w 5689905"/>
              <a:gd name="connsiteY10" fmla="*/ 3779276 h 5688285"/>
              <a:gd name="connsiteX11" fmla="*/ 454185 w 5689905"/>
              <a:gd name="connsiteY11" fmla="*/ 813493 h 5688285"/>
              <a:gd name="connsiteX12" fmla="*/ 2044764 w 5689905"/>
              <a:gd name="connsiteY12" fmla="*/ 42968 h 5688285"/>
              <a:gd name="connsiteX0" fmla="*/ 1926338 w 5689905"/>
              <a:gd name="connsiteY0" fmla="*/ 44856 h 5680435"/>
              <a:gd name="connsiteX1" fmla="*/ 4117250 w 5689905"/>
              <a:gd name="connsiteY1" fmla="*/ 249299 h 5680435"/>
              <a:gd name="connsiteX2" fmla="*/ 5600039 w 5689905"/>
              <a:gd name="connsiteY2" fmla="*/ 1569590 h 5680435"/>
              <a:gd name="connsiteX3" fmla="*/ 5420835 w 5689905"/>
              <a:gd name="connsiteY3" fmla="*/ 3880100 h 5680435"/>
              <a:gd name="connsiteX4" fmla="*/ 4717215 w 5689905"/>
              <a:gd name="connsiteY4" fmla="*/ 4986650 h 5680435"/>
              <a:gd name="connsiteX5" fmla="*/ 4495918 w 5689905"/>
              <a:gd name="connsiteY5" fmla="*/ 5285841 h 5680435"/>
              <a:gd name="connsiteX6" fmla="*/ 4809043 w 5689905"/>
              <a:gd name="connsiteY6" fmla="*/ 5666373 h 5680435"/>
              <a:gd name="connsiteX7" fmla="*/ 3674781 w 5689905"/>
              <a:gd name="connsiteY7" fmla="*/ 5494578 h 5680435"/>
              <a:gd name="connsiteX8" fmla="*/ 2963248 w 5689905"/>
              <a:gd name="connsiteY8" fmla="*/ 5528573 h 5680435"/>
              <a:gd name="connsiteX9" fmla="*/ 1425406 w 5689905"/>
              <a:gd name="connsiteY9" fmla="*/ 5203996 h 5680435"/>
              <a:gd name="connsiteX10" fmla="*/ 47811 w 5689905"/>
              <a:gd name="connsiteY10" fmla="*/ 3771426 h 5680435"/>
              <a:gd name="connsiteX11" fmla="*/ 454185 w 5689905"/>
              <a:gd name="connsiteY11" fmla="*/ 805643 h 5680435"/>
              <a:gd name="connsiteX12" fmla="*/ 1926338 w 5689905"/>
              <a:gd name="connsiteY12" fmla="*/ 44856 h 5680435"/>
              <a:gd name="connsiteX0" fmla="*/ 2020766 w 5784333"/>
              <a:gd name="connsiteY0" fmla="*/ 44856 h 5680435"/>
              <a:gd name="connsiteX1" fmla="*/ 4211678 w 5784333"/>
              <a:gd name="connsiteY1" fmla="*/ 249299 h 5680435"/>
              <a:gd name="connsiteX2" fmla="*/ 5694467 w 5784333"/>
              <a:gd name="connsiteY2" fmla="*/ 1569590 h 5680435"/>
              <a:gd name="connsiteX3" fmla="*/ 5515263 w 5784333"/>
              <a:gd name="connsiteY3" fmla="*/ 3880100 h 5680435"/>
              <a:gd name="connsiteX4" fmla="*/ 4811643 w 5784333"/>
              <a:gd name="connsiteY4" fmla="*/ 4986650 h 5680435"/>
              <a:gd name="connsiteX5" fmla="*/ 4590346 w 5784333"/>
              <a:gd name="connsiteY5" fmla="*/ 5285841 h 5680435"/>
              <a:gd name="connsiteX6" fmla="*/ 4903471 w 5784333"/>
              <a:gd name="connsiteY6" fmla="*/ 5666373 h 5680435"/>
              <a:gd name="connsiteX7" fmla="*/ 3769209 w 5784333"/>
              <a:gd name="connsiteY7" fmla="*/ 5494578 h 5680435"/>
              <a:gd name="connsiteX8" fmla="*/ 3057676 w 5784333"/>
              <a:gd name="connsiteY8" fmla="*/ 5528573 h 5680435"/>
              <a:gd name="connsiteX9" fmla="*/ 1519834 w 5784333"/>
              <a:gd name="connsiteY9" fmla="*/ 5203996 h 5680435"/>
              <a:gd name="connsiteX10" fmla="*/ 36229 w 5784333"/>
              <a:gd name="connsiteY10" fmla="*/ 3746619 h 5680435"/>
              <a:gd name="connsiteX11" fmla="*/ 548613 w 5784333"/>
              <a:gd name="connsiteY11" fmla="*/ 805643 h 5680435"/>
              <a:gd name="connsiteX12" fmla="*/ 2020766 w 5784333"/>
              <a:gd name="connsiteY12" fmla="*/ 44856 h 5680435"/>
              <a:gd name="connsiteX0" fmla="*/ 2067487 w 5831054"/>
              <a:gd name="connsiteY0" fmla="*/ 44856 h 5680435"/>
              <a:gd name="connsiteX1" fmla="*/ 4258399 w 5831054"/>
              <a:gd name="connsiteY1" fmla="*/ 249299 h 5680435"/>
              <a:gd name="connsiteX2" fmla="*/ 5741188 w 5831054"/>
              <a:gd name="connsiteY2" fmla="*/ 1569590 h 5680435"/>
              <a:gd name="connsiteX3" fmla="*/ 5561984 w 5831054"/>
              <a:gd name="connsiteY3" fmla="*/ 3880100 h 5680435"/>
              <a:gd name="connsiteX4" fmla="*/ 4858364 w 5831054"/>
              <a:gd name="connsiteY4" fmla="*/ 4986650 h 5680435"/>
              <a:gd name="connsiteX5" fmla="*/ 4637067 w 5831054"/>
              <a:gd name="connsiteY5" fmla="*/ 5285841 h 5680435"/>
              <a:gd name="connsiteX6" fmla="*/ 4950192 w 5831054"/>
              <a:gd name="connsiteY6" fmla="*/ 5666373 h 5680435"/>
              <a:gd name="connsiteX7" fmla="*/ 3815930 w 5831054"/>
              <a:gd name="connsiteY7" fmla="*/ 5494578 h 5680435"/>
              <a:gd name="connsiteX8" fmla="*/ 3104397 w 5831054"/>
              <a:gd name="connsiteY8" fmla="*/ 5528573 h 5680435"/>
              <a:gd name="connsiteX9" fmla="*/ 1566555 w 5831054"/>
              <a:gd name="connsiteY9" fmla="*/ 5203996 h 5680435"/>
              <a:gd name="connsiteX10" fmla="*/ 32347 w 5831054"/>
              <a:gd name="connsiteY10" fmla="*/ 3670190 h 5680435"/>
              <a:gd name="connsiteX11" fmla="*/ 595334 w 5831054"/>
              <a:gd name="connsiteY11" fmla="*/ 805643 h 5680435"/>
              <a:gd name="connsiteX12" fmla="*/ 2067487 w 5831054"/>
              <a:gd name="connsiteY12" fmla="*/ 44856 h 5680435"/>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3111188 w 5837845"/>
              <a:gd name="connsiteY8" fmla="*/ 5527148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3070291 w 5837845"/>
              <a:gd name="connsiteY8" fmla="*/ 5469137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2999618 w 5837845"/>
              <a:gd name="connsiteY8" fmla="*/ 5452599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2999618 w 5837845"/>
              <a:gd name="connsiteY8" fmla="*/ 5452599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69514"/>
              <a:gd name="connsiteX1" fmla="*/ 4265190 w 5837845"/>
              <a:gd name="connsiteY1" fmla="*/ 247874 h 5669514"/>
              <a:gd name="connsiteX2" fmla="*/ 5747979 w 5837845"/>
              <a:gd name="connsiteY2" fmla="*/ 1568165 h 5669514"/>
              <a:gd name="connsiteX3" fmla="*/ 5568775 w 5837845"/>
              <a:gd name="connsiteY3" fmla="*/ 3878675 h 5669514"/>
              <a:gd name="connsiteX4" fmla="*/ 4865155 w 5837845"/>
              <a:gd name="connsiteY4" fmla="*/ 4985225 h 5669514"/>
              <a:gd name="connsiteX5" fmla="*/ 4643858 w 5837845"/>
              <a:gd name="connsiteY5" fmla="*/ 5284416 h 5669514"/>
              <a:gd name="connsiteX6" fmla="*/ 4956983 w 5837845"/>
              <a:gd name="connsiteY6" fmla="*/ 5664948 h 5669514"/>
              <a:gd name="connsiteX7" fmla="*/ 3831013 w 5837845"/>
              <a:gd name="connsiteY7" fmla="*/ 5430506 h 5669514"/>
              <a:gd name="connsiteX8" fmla="*/ 2999618 w 5837845"/>
              <a:gd name="connsiteY8" fmla="*/ 5452599 h 5669514"/>
              <a:gd name="connsiteX9" fmla="*/ 1573346 w 5837845"/>
              <a:gd name="connsiteY9" fmla="*/ 5202571 h 5669514"/>
              <a:gd name="connsiteX10" fmla="*/ 39138 w 5837845"/>
              <a:gd name="connsiteY10" fmla="*/ 3668765 h 5669514"/>
              <a:gd name="connsiteX11" fmla="*/ 519672 w 5837845"/>
              <a:gd name="connsiteY11" fmla="*/ 784924 h 5669514"/>
              <a:gd name="connsiteX12" fmla="*/ 2074278 w 5837845"/>
              <a:gd name="connsiteY12" fmla="*/ 43431 h 5669514"/>
              <a:gd name="connsiteX0" fmla="*/ 2074278 w 5837845"/>
              <a:gd name="connsiteY0" fmla="*/ 43431 h 5680814"/>
              <a:gd name="connsiteX1" fmla="*/ 4265190 w 5837845"/>
              <a:gd name="connsiteY1" fmla="*/ 247874 h 5680814"/>
              <a:gd name="connsiteX2" fmla="*/ 5747979 w 5837845"/>
              <a:gd name="connsiteY2" fmla="*/ 1568165 h 5680814"/>
              <a:gd name="connsiteX3" fmla="*/ 5568775 w 5837845"/>
              <a:gd name="connsiteY3" fmla="*/ 3878675 h 5680814"/>
              <a:gd name="connsiteX4" fmla="*/ 4865155 w 5837845"/>
              <a:gd name="connsiteY4" fmla="*/ 4985225 h 5680814"/>
              <a:gd name="connsiteX5" fmla="*/ 4643858 w 5837845"/>
              <a:gd name="connsiteY5" fmla="*/ 5284416 h 5680814"/>
              <a:gd name="connsiteX6" fmla="*/ 4991757 w 5837845"/>
              <a:gd name="connsiteY6" fmla="*/ 5676704 h 5680814"/>
              <a:gd name="connsiteX7" fmla="*/ 3831013 w 5837845"/>
              <a:gd name="connsiteY7" fmla="*/ 5430506 h 5680814"/>
              <a:gd name="connsiteX8" fmla="*/ 2999618 w 5837845"/>
              <a:gd name="connsiteY8" fmla="*/ 5452599 h 5680814"/>
              <a:gd name="connsiteX9" fmla="*/ 1573346 w 5837845"/>
              <a:gd name="connsiteY9" fmla="*/ 5202571 h 5680814"/>
              <a:gd name="connsiteX10" fmla="*/ 39138 w 5837845"/>
              <a:gd name="connsiteY10" fmla="*/ 3668765 h 5680814"/>
              <a:gd name="connsiteX11" fmla="*/ 519672 w 5837845"/>
              <a:gd name="connsiteY11" fmla="*/ 784924 h 5680814"/>
              <a:gd name="connsiteX12" fmla="*/ 2074278 w 5837845"/>
              <a:gd name="connsiteY12" fmla="*/ 43431 h 5680814"/>
              <a:gd name="connsiteX0" fmla="*/ 1955616 w 5837845"/>
              <a:gd name="connsiteY0" fmla="*/ 30026 h 5756750"/>
              <a:gd name="connsiteX1" fmla="*/ 4265190 w 5837845"/>
              <a:gd name="connsiteY1" fmla="*/ 323810 h 5756750"/>
              <a:gd name="connsiteX2" fmla="*/ 5747979 w 5837845"/>
              <a:gd name="connsiteY2" fmla="*/ 1644101 h 5756750"/>
              <a:gd name="connsiteX3" fmla="*/ 5568775 w 5837845"/>
              <a:gd name="connsiteY3" fmla="*/ 3954611 h 5756750"/>
              <a:gd name="connsiteX4" fmla="*/ 4865155 w 5837845"/>
              <a:gd name="connsiteY4" fmla="*/ 5061161 h 5756750"/>
              <a:gd name="connsiteX5" fmla="*/ 4643858 w 5837845"/>
              <a:gd name="connsiteY5" fmla="*/ 5360352 h 5756750"/>
              <a:gd name="connsiteX6" fmla="*/ 4991757 w 5837845"/>
              <a:gd name="connsiteY6" fmla="*/ 5752640 h 5756750"/>
              <a:gd name="connsiteX7" fmla="*/ 3831013 w 5837845"/>
              <a:gd name="connsiteY7" fmla="*/ 5506442 h 5756750"/>
              <a:gd name="connsiteX8" fmla="*/ 2999618 w 5837845"/>
              <a:gd name="connsiteY8" fmla="*/ 5528535 h 5756750"/>
              <a:gd name="connsiteX9" fmla="*/ 1573346 w 5837845"/>
              <a:gd name="connsiteY9" fmla="*/ 5278507 h 5756750"/>
              <a:gd name="connsiteX10" fmla="*/ 39138 w 5837845"/>
              <a:gd name="connsiteY10" fmla="*/ 3744701 h 5756750"/>
              <a:gd name="connsiteX11" fmla="*/ 519672 w 5837845"/>
              <a:gd name="connsiteY11" fmla="*/ 860860 h 5756750"/>
              <a:gd name="connsiteX12" fmla="*/ 1955616 w 5837845"/>
              <a:gd name="connsiteY12" fmla="*/ 30026 h 5756750"/>
              <a:gd name="connsiteX0" fmla="*/ 1955616 w 5837845"/>
              <a:gd name="connsiteY0" fmla="*/ 2068 h 5728792"/>
              <a:gd name="connsiteX1" fmla="*/ 4265190 w 5837845"/>
              <a:gd name="connsiteY1" fmla="*/ 295852 h 5728792"/>
              <a:gd name="connsiteX2" fmla="*/ 5747979 w 5837845"/>
              <a:gd name="connsiteY2" fmla="*/ 1616143 h 5728792"/>
              <a:gd name="connsiteX3" fmla="*/ 5568775 w 5837845"/>
              <a:gd name="connsiteY3" fmla="*/ 3926653 h 5728792"/>
              <a:gd name="connsiteX4" fmla="*/ 4865155 w 5837845"/>
              <a:gd name="connsiteY4" fmla="*/ 5033203 h 5728792"/>
              <a:gd name="connsiteX5" fmla="*/ 4643858 w 5837845"/>
              <a:gd name="connsiteY5" fmla="*/ 5332394 h 5728792"/>
              <a:gd name="connsiteX6" fmla="*/ 4991757 w 5837845"/>
              <a:gd name="connsiteY6" fmla="*/ 5724682 h 5728792"/>
              <a:gd name="connsiteX7" fmla="*/ 3831013 w 5837845"/>
              <a:gd name="connsiteY7" fmla="*/ 5478484 h 5728792"/>
              <a:gd name="connsiteX8" fmla="*/ 2999618 w 5837845"/>
              <a:gd name="connsiteY8" fmla="*/ 5500577 h 5728792"/>
              <a:gd name="connsiteX9" fmla="*/ 1573346 w 5837845"/>
              <a:gd name="connsiteY9" fmla="*/ 5250549 h 5728792"/>
              <a:gd name="connsiteX10" fmla="*/ 39138 w 5837845"/>
              <a:gd name="connsiteY10" fmla="*/ 3716743 h 5728792"/>
              <a:gd name="connsiteX11" fmla="*/ 519672 w 5837845"/>
              <a:gd name="connsiteY11" fmla="*/ 832902 h 5728792"/>
              <a:gd name="connsiteX12" fmla="*/ 1955616 w 5837845"/>
              <a:gd name="connsiteY12" fmla="*/ 2068 h 5728792"/>
              <a:gd name="connsiteX0" fmla="*/ 1955616 w 5837845"/>
              <a:gd name="connsiteY0" fmla="*/ 39801 h 5766525"/>
              <a:gd name="connsiteX1" fmla="*/ 4088374 w 5837845"/>
              <a:gd name="connsiteY1" fmla="*/ 290217 h 5766525"/>
              <a:gd name="connsiteX2" fmla="*/ 5747979 w 5837845"/>
              <a:gd name="connsiteY2" fmla="*/ 1653876 h 5766525"/>
              <a:gd name="connsiteX3" fmla="*/ 5568775 w 5837845"/>
              <a:gd name="connsiteY3" fmla="*/ 3964386 h 5766525"/>
              <a:gd name="connsiteX4" fmla="*/ 4865155 w 5837845"/>
              <a:gd name="connsiteY4" fmla="*/ 5070936 h 5766525"/>
              <a:gd name="connsiteX5" fmla="*/ 4643858 w 5837845"/>
              <a:gd name="connsiteY5" fmla="*/ 5370127 h 5766525"/>
              <a:gd name="connsiteX6" fmla="*/ 4991757 w 5837845"/>
              <a:gd name="connsiteY6" fmla="*/ 5762415 h 5766525"/>
              <a:gd name="connsiteX7" fmla="*/ 3831013 w 5837845"/>
              <a:gd name="connsiteY7" fmla="*/ 5516217 h 5766525"/>
              <a:gd name="connsiteX8" fmla="*/ 2999618 w 5837845"/>
              <a:gd name="connsiteY8" fmla="*/ 5538310 h 5766525"/>
              <a:gd name="connsiteX9" fmla="*/ 1573346 w 5837845"/>
              <a:gd name="connsiteY9" fmla="*/ 5288282 h 5766525"/>
              <a:gd name="connsiteX10" fmla="*/ 39138 w 5837845"/>
              <a:gd name="connsiteY10" fmla="*/ 3754476 h 5766525"/>
              <a:gd name="connsiteX11" fmla="*/ 519672 w 5837845"/>
              <a:gd name="connsiteY11" fmla="*/ 870635 h 5766525"/>
              <a:gd name="connsiteX12" fmla="*/ 1955616 w 5837845"/>
              <a:gd name="connsiteY12" fmla="*/ 39801 h 5766525"/>
              <a:gd name="connsiteX0" fmla="*/ 1955616 w 5837592"/>
              <a:gd name="connsiteY0" fmla="*/ 39801 h 5766525"/>
              <a:gd name="connsiteX1" fmla="*/ 4088374 w 5837592"/>
              <a:gd name="connsiteY1" fmla="*/ 290217 h 5766525"/>
              <a:gd name="connsiteX2" fmla="*/ 5747979 w 5837592"/>
              <a:gd name="connsiteY2" fmla="*/ 1653876 h 5766525"/>
              <a:gd name="connsiteX3" fmla="*/ 5568775 w 5837592"/>
              <a:gd name="connsiteY3" fmla="*/ 3964386 h 5766525"/>
              <a:gd name="connsiteX4" fmla="*/ 4873996 w 5837592"/>
              <a:gd name="connsiteY4" fmla="*/ 5024699 h 5766525"/>
              <a:gd name="connsiteX5" fmla="*/ 4643858 w 5837592"/>
              <a:gd name="connsiteY5" fmla="*/ 5370127 h 5766525"/>
              <a:gd name="connsiteX6" fmla="*/ 4991757 w 5837592"/>
              <a:gd name="connsiteY6" fmla="*/ 5762415 h 5766525"/>
              <a:gd name="connsiteX7" fmla="*/ 3831013 w 5837592"/>
              <a:gd name="connsiteY7" fmla="*/ 5516217 h 5766525"/>
              <a:gd name="connsiteX8" fmla="*/ 2999618 w 5837592"/>
              <a:gd name="connsiteY8" fmla="*/ 5538310 h 5766525"/>
              <a:gd name="connsiteX9" fmla="*/ 1573346 w 5837592"/>
              <a:gd name="connsiteY9" fmla="*/ 5288282 h 5766525"/>
              <a:gd name="connsiteX10" fmla="*/ 39138 w 5837592"/>
              <a:gd name="connsiteY10" fmla="*/ 3754476 h 5766525"/>
              <a:gd name="connsiteX11" fmla="*/ 519672 w 5837592"/>
              <a:gd name="connsiteY11" fmla="*/ 870635 h 5766525"/>
              <a:gd name="connsiteX12" fmla="*/ 1955616 w 5837592"/>
              <a:gd name="connsiteY12" fmla="*/ 39801 h 5766525"/>
              <a:gd name="connsiteX0" fmla="*/ 1955616 w 5837592"/>
              <a:gd name="connsiteY0" fmla="*/ 39801 h 5766525"/>
              <a:gd name="connsiteX1" fmla="*/ 4088374 w 5837592"/>
              <a:gd name="connsiteY1" fmla="*/ 290217 h 5766525"/>
              <a:gd name="connsiteX2" fmla="*/ 5747979 w 5837592"/>
              <a:gd name="connsiteY2" fmla="*/ 1653876 h 5766525"/>
              <a:gd name="connsiteX3" fmla="*/ 5568775 w 5837592"/>
              <a:gd name="connsiteY3" fmla="*/ 3964386 h 5766525"/>
              <a:gd name="connsiteX4" fmla="*/ 4873996 w 5837592"/>
              <a:gd name="connsiteY4" fmla="*/ 5024699 h 5766525"/>
              <a:gd name="connsiteX5" fmla="*/ 4643858 w 5837592"/>
              <a:gd name="connsiteY5" fmla="*/ 5370127 h 5766525"/>
              <a:gd name="connsiteX6" fmla="*/ 4991757 w 5837592"/>
              <a:gd name="connsiteY6" fmla="*/ 5762415 h 5766525"/>
              <a:gd name="connsiteX7" fmla="*/ 3831013 w 5837592"/>
              <a:gd name="connsiteY7" fmla="*/ 5516217 h 5766525"/>
              <a:gd name="connsiteX8" fmla="*/ 2999618 w 5837592"/>
              <a:gd name="connsiteY8" fmla="*/ 5538310 h 5766525"/>
              <a:gd name="connsiteX9" fmla="*/ 1573346 w 5837592"/>
              <a:gd name="connsiteY9" fmla="*/ 5288282 h 5766525"/>
              <a:gd name="connsiteX10" fmla="*/ 39138 w 5837592"/>
              <a:gd name="connsiteY10" fmla="*/ 3754476 h 5766525"/>
              <a:gd name="connsiteX11" fmla="*/ 519672 w 5837592"/>
              <a:gd name="connsiteY11" fmla="*/ 870635 h 5766525"/>
              <a:gd name="connsiteX12" fmla="*/ 1955616 w 5837592"/>
              <a:gd name="connsiteY12" fmla="*/ 39801 h 5766525"/>
              <a:gd name="connsiteX0" fmla="*/ 1955616 w 5837592"/>
              <a:gd name="connsiteY0" fmla="*/ 39801 h 5768140"/>
              <a:gd name="connsiteX1" fmla="*/ 4088374 w 5837592"/>
              <a:gd name="connsiteY1" fmla="*/ 290217 h 5768140"/>
              <a:gd name="connsiteX2" fmla="*/ 5747979 w 5837592"/>
              <a:gd name="connsiteY2" fmla="*/ 1653876 h 5768140"/>
              <a:gd name="connsiteX3" fmla="*/ 5568775 w 5837592"/>
              <a:gd name="connsiteY3" fmla="*/ 3964386 h 5768140"/>
              <a:gd name="connsiteX4" fmla="*/ 4873996 w 5837592"/>
              <a:gd name="connsiteY4" fmla="*/ 5024699 h 5768140"/>
              <a:gd name="connsiteX5" fmla="*/ 4638161 w 5837592"/>
              <a:gd name="connsiteY5" fmla="*/ 5335384 h 5768140"/>
              <a:gd name="connsiteX6" fmla="*/ 4991757 w 5837592"/>
              <a:gd name="connsiteY6" fmla="*/ 5762415 h 5768140"/>
              <a:gd name="connsiteX7" fmla="*/ 3831013 w 5837592"/>
              <a:gd name="connsiteY7" fmla="*/ 5516217 h 5768140"/>
              <a:gd name="connsiteX8" fmla="*/ 2999618 w 5837592"/>
              <a:gd name="connsiteY8" fmla="*/ 5538310 h 5768140"/>
              <a:gd name="connsiteX9" fmla="*/ 1573346 w 5837592"/>
              <a:gd name="connsiteY9" fmla="*/ 5288282 h 5768140"/>
              <a:gd name="connsiteX10" fmla="*/ 39138 w 5837592"/>
              <a:gd name="connsiteY10" fmla="*/ 3754476 h 5768140"/>
              <a:gd name="connsiteX11" fmla="*/ 519672 w 5837592"/>
              <a:gd name="connsiteY11" fmla="*/ 870635 h 5768140"/>
              <a:gd name="connsiteX12" fmla="*/ 1955616 w 5837592"/>
              <a:gd name="connsiteY12" fmla="*/ 39801 h 5768140"/>
              <a:gd name="connsiteX0" fmla="*/ 1955616 w 5837592"/>
              <a:gd name="connsiteY0" fmla="*/ 39801 h 5753496"/>
              <a:gd name="connsiteX1" fmla="*/ 4088374 w 5837592"/>
              <a:gd name="connsiteY1" fmla="*/ 290217 h 5753496"/>
              <a:gd name="connsiteX2" fmla="*/ 5747979 w 5837592"/>
              <a:gd name="connsiteY2" fmla="*/ 1653876 h 5753496"/>
              <a:gd name="connsiteX3" fmla="*/ 5568775 w 5837592"/>
              <a:gd name="connsiteY3" fmla="*/ 3964386 h 5753496"/>
              <a:gd name="connsiteX4" fmla="*/ 4873996 w 5837592"/>
              <a:gd name="connsiteY4" fmla="*/ 5024699 h 5753496"/>
              <a:gd name="connsiteX5" fmla="*/ 4638161 w 5837592"/>
              <a:gd name="connsiteY5" fmla="*/ 5335384 h 5753496"/>
              <a:gd name="connsiteX6" fmla="*/ 4994704 w 5837592"/>
              <a:gd name="connsiteY6" fmla="*/ 5747003 h 5753496"/>
              <a:gd name="connsiteX7" fmla="*/ 3831013 w 5837592"/>
              <a:gd name="connsiteY7" fmla="*/ 5516217 h 5753496"/>
              <a:gd name="connsiteX8" fmla="*/ 2999618 w 5837592"/>
              <a:gd name="connsiteY8" fmla="*/ 5538310 h 5753496"/>
              <a:gd name="connsiteX9" fmla="*/ 1573346 w 5837592"/>
              <a:gd name="connsiteY9" fmla="*/ 5288282 h 5753496"/>
              <a:gd name="connsiteX10" fmla="*/ 39138 w 5837592"/>
              <a:gd name="connsiteY10" fmla="*/ 3754476 h 5753496"/>
              <a:gd name="connsiteX11" fmla="*/ 519672 w 5837592"/>
              <a:gd name="connsiteY11" fmla="*/ 870635 h 5753496"/>
              <a:gd name="connsiteX12" fmla="*/ 1955616 w 5837592"/>
              <a:gd name="connsiteY12" fmla="*/ 39801 h 5753496"/>
              <a:gd name="connsiteX0" fmla="*/ 1955616 w 5837592"/>
              <a:gd name="connsiteY0" fmla="*/ 39801 h 5757136"/>
              <a:gd name="connsiteX1" fmla="*/ 4088374 w 5837592"/>
              <a:gd name="connsiteY1" fmla="*/ 290217 h 5757136"/>
              <a:gd name="connsiteX2" fmla="*/ 5747979 w 5837592"/>
              <a:gd name="connsiteY2" fmla="*/ 1653876 h 5757136"/>
              <a:gd name="connsiteX3" fmla="*/ 5568775 w 5837592"/>
              <a:gd name="connsiteY3" fmla="*/ 3964386 h 5757136"/>
              <a:gd name="connsiteX4" fmla="*/ 4873996 w 5837592"/>
              <a:gd name="connsiteY4" fmla="*/ 5024699 h 5757136"/>
              <a:gd name="connsiteX5" fmla="*/ 4638161 w 5837592"/>
              <a:gd name="connsiteY5" fmla="*/ 5335384 h 5757136"/>
              <a:gd name="connsiteX6" fmla="*/ 4937450 w 5837592"/>
              <a:gd name="connsiteY6" fmla="*/ 5677516 h 5757136"/>
              <a:gd name="connsiteX7" fmla="*/ 4994704 w 5837592"/>
              <a:gd name="connsiteY7" fmla="*/ 5747003 h 5757136"/>
              <a:gd name="connsiteX8" fmla="*/ 3831013 w 5837592"/>
              <a:gd name="connsiteY8" fmla="*/ 5516217 h 5757136"/>
              <a:gd name="connsiteX9" fmla="*/ 2999618 w 5837592"/>
              <a:gd name="connsiteY9" fmla="*/ 5538310 h 5757136"/>
              <a:gd name="connsiteX10" fmla="*/ 1573346 w 5837592"/>
              <a:gd name="connsiteY10" fmla="*/ 5288282 h 5757136"/>
              <a:gd name="connsiteX11" fmla="*/ 39138 w 5837592"/>
              <a:gd name="connsiteY11" fmla="*/ 3754476 h 5757136"/>
              <a:gd name="connsiteX12" fmla="*/ 519672 w 5837592"/>
              <a:gd name="connsiteY12" fmla="*/ 870635 h 5757136"/>
              <a:gd name="connsiteX13" fmla="*/ 1955616 w 5837592"/>
              <a:gd name="connsiteY13" fmla="*/ 39801 h 5757136"/>
              <a:gd name="connsiteX0" fmla="*/ 1955616 w 5837592"/>
              <a:gd name="connsiteY0" fmla="*/ 39801 h 5772601"/>
              <a:gd name="connsiteX1" fmla="*/ 4088374 w 5837592"/>
              <a:gd name="connsiteY1" fmla="*/ 290217 h 5772601"/>
              <a:gd name="connsiteX2" fmla="*/ 5747979 w 5837592"/>
              <a:gd name="connsiteY2" fmla="*/ 1653876 h 5772601"/>
              <a:gd name="connsiteX3" fmla="*/ 5568775 w 5837592"/>
              <a:gd name="connsiteY3" fmla="*/ 3964386 h 5772601"/>
              <a:gd name="connsiteX4" fmla="*/ 4873996 w 5837592"/>
              <a:gd name="connsiteY4" fmla="*/ 5024699 h 5772601"/>
              <a:gd name="connsiteX5" fmla="*/ 4638161 w 5837592"/>
              <a:gd name="connsiteY5" fmla="*/ 5335384 h 5772601"/>
              <a:gd name="connsiteX6" fmla="*/ 4937450 w 5837592"/>
              <a:gd name="connsiteY6" fmla="*/ 5677516 h 5772601"/>
              <a:gd name="connsiteX7" fmla="*/ 4986656 w 5837592"/>
              <a:gd name="connsiteY7" fmla="*/ 5764766 h 5772601"/>
              <a:gd name="connsiteX8" fmla="*/ 3831013 w 5837592"/>
              <a:gd name="connsiteY8" fmla="*/ 5516217 h 5772601"/>
              <a:gd name="connsiteX9" fmla="*/ 2999618 w 5837592"/>
              <a:gd name="connsiteY9" fmla="*/ 5538310 h 5772601"/>
              <a:gd name="connsiteX10" fmla="*/ 1573346 w 5837592"/>
              <a:gd name="connsiteY10" fmla="*/ 5288282 h 5772601"/>
              <a:gd name="connsiteX11" fmla="*/ 39138 w 5837592"/>
              <a:gd name="connsiteY11" fmla="*/ 3754476 h 5772601"/>
              <a:gd name="connsiteX12" fmla="*/ 519672 w 5837592"/>
              <a:gd name="connsiteY12" fmla="*/ 870635 h 5772601"/>
              <a:gd name="connsiteX13" fmla="*/ 1955616 w 5837592"/>
              <a:gd name="connsiteY13" fmla="*/ 39801 h 5772601"/>
              <a:gd name="connsiteX0" fmla="*/ 1955616 w 5837592"/>
              <a:gd name="connsiteY0" fmla="*/ 39801 h 5772601"/>
              <a:gd name="connsiteX1" fmla="*/ 4088374 w 5837592"/>
              <a:gd name="connsiteY1" fmla="*/ 290217 h 5772601"/>
              <a:gd name="connsiteX2" fmla="*/ 5747979 w 5837592"/>
              <a:gd name="connsiteY2" fmla="*/ 1653876 h 5772601"/>
              <a:gd name="connsiteX3" fmla="*/ 5568775 w 5837592"/>
              <a:gd name="connsiteY3" fmla="*/ 3964386 h 5772601"/>
              <a:gd name="connsiteX4" fmla="*/ 4873996 w 5837592"/>
              <a:gd name="connsiteY4" fmla="*/ 5024699 h 5772601"/>
              <a:gd name="connsiteX5" fmla="*/ 4627143 w 5837592"/>
              <a:gd name="connsiteY5" fmla="*/ 5311734 h 5772601"/>
              <a:gd name="connsiteX6" fmla="*/ 4937450 w 5837592"/>
              <a:gd name="connsiteY6" fmla="*/ 5677516 h 5772601"/>
              <a:gd name="connsiteX7" fmla="*/ 4986656 w 5837592"/>
              <a:gd name="connsiteY7" fmla="*/ 5764766 h 5772601"/>
              <a:gd name="connsiteX8" fmla="*/ 3831013 w 5837592"/>
              <a:gd name="connsiteY8" fmla="*/ 5516217 h 5772601"/>
              <a:gd name="connsiteX9" fmla="*/ 2999618 w 5837592"/>
              <a:gd name="connsiteY9" fmla="*/ 5538310 h 5772601"/>
              <a:gd name="connsiteX10" fmla="*/ 1573346 w 5837592"/>
              <a:gd name="connsiteY10" fmla="*/ 5288282 h 5772601"/>
              <a:gd name="connsiteX11" fmla="*/ 39138 w 5837592"/>
              <a:gd name="connsiteY11" fmla="*/ 3754476 h 5772601"/>
              <a:gd name="connsiteX12" fmla="*/ 519672 w 5837592"/>
              <a:gd name="connsiteY12" fmla="*/ 870635 h 5772601"/>
              <a:gd name="connsiteX13" fmla="*/ 1955616 w 5837592"/>
              <a:gd name="connsiteY13" fmla="*/ 39801 h 5772601"/>
              <a:gd name="connsiteX0" fmla="*/ 1955616 w 5837592"/>
              <a:gd name="connsiteY0" fmla="*/ 39801 h 5772601"/>
              <a:gd name="connsiteX1" fmla="*/ 4088374 w 5837592"/>
              <a:gd name="connsiteY1" fmla="*/ 290217 h 5772601"/>
              <a:gd name="connsiteX2" fmla="*/ 5747979 w 5837592"/>
              <a:gd name="connsiteY2" fmla="*/ 1653876 h 5772601"/>
              <a:gd name="connsiteX3" fmla="*/ 5568775 w 5837592"/>
              <a:gd name="connsiteY3" fmla="*/ 3964386 h 5772601"/>
              <a:gd name="connsiteX4" fmla="*/ 4873996 w 5837592"/>
              <a:gd name="connsiteY4" fmla="*/ 5024699 h 5772601"/>
              <a:gd name="connsiteX5" fmla="*/ 4627143 w 5837592"/>
              <a:gd name="connsiteY5" fmla="*/ 5311734 h 5772601"/>
              <a:gd name="connsiteX6" fmla="*/ 4937450 w 5837592"/>
              <a:gd name="connsiteY6" fmla="*/ 5677516 h 5772601"/>
              <a:gd name="connsiteX7" fmla="*/ 4986656 w 5837592"/>
              <a:gd name="connsiteY7" fmla="*/ 5764766 h 5772601"/>
              <a:gd name="connsiteX8" fmla="*/ 3831013 w 5837592"/>
              <a:gd name="connsiteY8" fmla="*/ 5516217 h 5772601"/>
              <a:gd name="connsiteX9" fmla="*/ 2999618 w 5837592"/>
              <a:gd name="connsiteY9" fmla="*/ 5538310 h 5772601"/>
              <a:gd name="connsiteX10" fmla="*/ 1573346 w 5837592"/>
              <a:gd name="connsiteY10" fmla="*/ 5288282 h 5772601"/>
              <a:gd name="connsiteX11" fmla="*/ 39138 w 5837592"/>
              <a:gd name="connsiteY11" fmla="*/ 3754476 h 5772601"/>
              <a:gd name="connsiteX12" fmla="*/ 519672 w 5837592"/>
              <a:gd name="connsiteY12" fmla="*/ 870635 h 5772601"/>
              <a:gd name="connsiteX13" fmla="*/ 1955616 w 5837592"/>
              <a:gd name="connsiteY13" fmla="*/ 39801 h 5772601"/>
              <a:gd name="connsiteX0" fmla="*/ 1955616 w 5837165"/>
              <a:gd name="connsiteY0" fmla="*/ 39801 h 5772601"/>
              <a:gd name="connsiteX1" fmla="*/ 4088374 w 5837165"/>
              <a:gd name="connsiteY1" fmla="*/ 290217 h 5772601"/>
              <a:gd name="connsiteX2" fmla="*/ 5747979 w 5837165"/>
              <a:gd name="connsiteY2" fmla="*/ 1653876 h 5772601"/>
              <a:gd name="connsiteX3" fmla="*/ 5568775 w 5837165"/>
              <a:gd name="connsiteY3" fmla="*/ 3964386 h 5772601"/>
              <a:gd name="connsiteX4" fmla="*/ 4889001 w 5837165"/>
              <a:gd name="connsiteY4" fmla="*/ 4995584 h 5772601"/>
              <a:gd name="connsiteX5" fmla="*/ 4627143 w 5837165"/>
              <a:gd name="connsiteY5" fmla="*/ 5311734 h 5772601"/>
              <a:gd name="connsiteX6" fmla="*/ 4937450 w 5837165"/>
              <a:gd name="connsiteY6" fmla="*/ 5677516 h 5772601"/>
              <a:gd name="connsiteX7" fmla="*/ 4986656 w 5837165"/>
              <a:gd name="connsiteY7" fmla="*/ 5764766 h 5772601"/>
              <a:gd name="connsiteX8" fmla="*/ 3831013 w 5837165"/>
              <a:gd name="connsiteY8" fmla="*/ 5516217 h 5772601"/>
              <a:gd name="connsiteX9" fmla="*/ 2999618 w 5837165"/>
              <a:gd name="connsiteY9" fmla="*/ 5538310 h 5772601"/>
              <a:gd name="connsiteX10" fmla="*/ 1573346 w 5837165"/>
              <a:gd name="connsiteY10" fmla="*/ 5288282 h 5772601"/>
              <a:gd name="connsiteX11" fmla="*/ 39138 w 5837165"/>
              <a:gd name="connsiteY11" fmla="*/ 3754476 h 5772601"/>
              <a:gd name="connsiteX12" fmla="*/ 519672 w 5837165"/>
              <a:gd name="connsiteY12" fmla="*/ 870635 h 5772601"/>
              <a:gd name="connsiteX13" fmla="*/ 1955616 w 5837165"/>
              <a:gd name="connsiteY13" fmla="*/ 39801 h 5772601"/>
              <a:gd name="connsiteX0" fmla="*/ 1955616 w 5837165"/>
              <a:gd name="connsiteY0" fmla="*/ 39801 h 5772601"/>
              <a:gd name="connsiteX1" fmla="*/ 4088374 w 5837165"/>
              <a:gd name="connsiteY1" fmla="*/ 290217 h 5772601"/>
              <a:gd name="connsiteX2" fmla="*/ 5747979 w 5837165"/>
              <a:gd name="connsiteY2" fmla="*/ 1653876 h 5772601"/>
              <a:gd name="connsiteX3" fmla="*/ 5568775 w 5837165"/>
              <a:gd name="connsiteY3" fmla="*/ 3964386 h 5772601"/>
              <a:gd name="connsiteX4" fmla="*/ 4889001 w 5837165"/>
              <a:gd name="connsiteY4" fmla="*/ 4995584 h 5772601"/>
              <a:gd name="connsiteX5" fmla="*/ 4646914 w 5837165"/>
              <a:gd name="connsiteY5" fmla="*/ 5284089 h 5772601"/>
              <a:gd name="connsiteX6" fmla="*/ 4937450 w 5837165"/>
              <a:gd name="connsiteY6" fmla="*/ 5677516 h 5772601"/>
              <a:gd name="connsiteX7" fmla="*/ 4986656 w 5837165"/>
              <a:gd name="connsiteY7" fmla="*/ 5764766 h 5772601"/>
              <a:gd name="connsiteX8" fmla="*/ 3831013 w 5837165"/>
              <a:gd name="connsiteY8" fmla="*/ 5516217 h 5772601"/>
              <a:gd name="connsiteX9" fmla="*/ 2999618 w 5837165"/>
              <a:gd name="connsiteY9" fmla="*/ 5538310 h 5772601"/>
              <a:gd name="connsiteX10" fmla="*/ 1573346 w 5837165"/>
              <a:gd name="connsiteY10" fmla="*/ 5288282 h 5772601"/>
              <a:gd name="connsiteX11" fmla="*/ 39138 w 5837165"/>
              <a:gd name="connsiteY11" fmla="*/ 3754476 h 5772601"/>
              <a:gd name="connsiteX12" fmla="*/ 519672 w 5837165"/>
              <a:gd name="connsiteY12" fmla="*/ 870635 h 5772601"/>
              <a:gd name="connsiteX13" fmla="*/ 1955616 w 5837165"/>
              <a:gd name="connsiteY13" fmla="*/ 39801 h 5772601"/>
              <a:gd name="connsiteX0" fmla="*/ 1955616 w 5837165"/>
              <a:gd name="connsiteY0" fmla="*/ 39801 h 5772123"/>
              <a:gd name="connsiteX1" fmla="*/ 4088374 w 5837165"/>
              <a:gd name="connsiteY1" fmla="*/ 290217 h 5772123"/>
              <a:gd name="connsiteX2" fmla="*/ 5747979 w 5837165"/>
              <a:gd name="connsiteY2" fmla="*/ 1653876 h 5772123"/>
              <a:gd name="connsiteX3" fmla="*/ 5568775 w 5837165"/>
              <a:gd name="connsiteY3" fmla="*/ 3964386 h 5772123"/>
              <a:gd name="connsiteX4" fmla="*/ 4889001 w 5837165"/>
              <a:gd name="connsiteY4" fmla="*/ 4995584 h 5772123"/>
              <a:gd name="connsiteX5" fmla="*/ 4646914 w 5837165"/>
              <a:gd name="connsiteY5" fmla="*/ 5284089 h 5772123"/>
              <a:gd name="connsiteX6" fmla="*/ 4927916 w 5837165"/>
              <a:gd name="connsiteY6" fmla="*/ 5674573 h 5772123"/>
              <a:gd name="connsiteX7" fmla="*/ 4986656 w 5837165"/>
              <a:gd name="connsiteY7" fmla="*/ 5764766 h 5772123"/>
              <a:gd name="connsiteX8" fmla="*/ 3831013 w 5837165"/>
              <a:gd name="connsiteY8" fmla="*/ 5516217 h 5772123"/>
              <a:gd name="connsiteX9" fmla="*/ 2999618 w 5837165"/>
              <a:gd name="connsiteY9" fmla="*/ 5538310 h 5772123"/>
              <a:gd name="connsiteX10" fmla="*/ 1573346 w 5837165"/>
              <a:gd name="connsiteY10" fmla="*/ 5288282 h 5772123"/>
              <a:gd name="connsiteX11" fmla="*/ 39138 w 5837165"/>
              <a:gd name="connsiteY11" fmla="*/ 3754476 h 5772123"/>
              <a:gd name="connsiteX12" fmla="*/ 519672 w 5837165"/>
              <a:gd name="connsiteY12" fmla="*/ 870635 h 5772123"/>
              <a:gd name="connsiteX13" fmla="*/ 1955616 w 5837165"/>
              <a:gd name="connsiteY13" fmla="*/ 39801 h 5772123"/>
              <a:gd name="connsiteX0" fmla="*/ 1955616 w 5837165"/>
              <a:gd name="connsiteY0" fmla="*/ 39801 h 5772123"/>
              <a:gd name="connsiteX1" fmla="*/ 4088374 w 5837165"/>
              <a:gd name="connsiteY1" fmla="*/ 290217 h 5772123"/>
              <a:gd name="connsiteX2" fmla="*/ 5747979 w 5837165"/>
              <a:gd name="connsiteY2" fmla="*/ 1653876 h 5772123"/>
              <a:gd name="connsiteX3" fmla="*/ 5568775 w 5837165"/>
              <a:gd name="connsiteY3" fmla="*/ 3964386 h 5772123"/>
              <a:gd name="connsiteX4" fmla="*/ 4889001 w 5837165"/>
              <a:gd name="connsiteY4" fmla="*/ 4995584 h 5772123"/>
              <a:gd name="connsiteX5" fmla="*/ 4646914 w 5837165"/>
              <a:gd name="connsiteY5" fmla="*/ 5284089 h 5772123"/>
              <a:gd name="connsiteX6" fmla="*/ 4927916 w 5837165"/>
              <a:gd name="connsiteY6" fmla="*/ 5674573 h 5772123"/>
              <a:gd name="connsiteX7" fmla="*/ 4986656 w 5837165"/>
              <a:gd name="connsiteY7" fmla="*/ 5764766 h 5772123"/>
              <a:gd name="connsiteX8" fmla="*/ 3831013 w 5837165"/>
              <a:gd name="connsiteY8" fmla="*/ 5516217 h 5772123"/>
              <a:gd name="connsiteX9" fmla="*/ 2999618 w 5837165"/>
              <a:gd name="connsiteY9" fmla="*/ 5538310 h 5772123"/>
              <a:gd name="connsiteX10" fmla="*/ 1573346 w 5837165"/>
              <a:gd name="connsiteY10" fmla="*/ 5288282 h 5772123"/>
              <a:gd name="connsiteX11" fmla="*/ 39138 w 5837165"/>
              <a:gd name="connsiteY11" fmla="*/ 3754476 h 5772123"/>
              <a:gd name="connsiteX12" fmla="*/ 519672 w 5837165"/>
              <a:gd name="connsiteY12" fmla="*/ 870635 h 5772123"/>
              <a:gd name="connsiteX13" fmla="*/ 1955616 w 5837165"/>
              <a:gd name="connsiteY13" fmla="*/ 39801 h 5772123"/>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11347 w 5792896"/>
              <a:gd name="connsiteY0" fmla="*/ 39801 h 5769449"/>
              <a:gd name="connsiteX1" fmla="*/ 4044105 w 5792896"/>
              <a:gd name="connsiteY1" fmla="*/ 290217 h 5769449"/>
              <a:gd name="connsiteX2" fmla="*/ 5703710 w 5792896"/>
              <a:gd name="connsiteY2" fmla="*/ 1653876 h 5769449"/>
              <a:gd name="connsiteX3" fmla="*/ 5524506 w 5792896"/>
              <a:gd name="connsiteY3" fmla="*/ 3964386 h 5769449"/>
              <a:gd name="connsiteX4" fmla="*/ 4844732 w 5792896"/>
              <a:gd name="connsiteY4" fmla="*/ 4995584 h 5769449"/>
              <a:gd name="connsiteX5" fmla="*/ 4602645 w 5792896"/>
              <a:gd name="connsiteY5" fmla="*/ 5284089 h 5769449"/>
              <a:gd name="connsiteX6" fmla="*/ 4882162 w 5792896"/>
              <a:gd name="connsiteY6" fmla="*/ 5653867 h 5769449"/>
              <a:gd name="connsiteX7" fmla="*/ 4942387 w 5792896"/>
              <a:gd name="connsiteY7" fmla="*/ 5764766 h 5769449"/>
              <a:gd name="connsiteX8" fmla="*/ 3786744 w 5792896"/>
              <a:gd name="connsiteY8" fmla="*/ 5516217 h 5769449"/>
              <a:gd name="connsiteX9" fmla="*/ 2955349 w 5792896"/>
              <a:gd name="connsiteY9" fmla="*/ 5538310 h 5769449"/>
              <a:gd name="connsiteX10" fmla="*/ 1529077 w 5792896"/>
              <a:gd name="connsiteY10" fmla="*/ 5288282 h 5769449"/>
              <a:gd name="connsiteX11" fmla="*/ 44613 w 5792896"/>
              <a:gd name="connsiteY11" fmla="*/ 3695203 h 5769449"/>
              <a:gd name="connsiteX12" fmla="*/ 475403 w 5792896"/>
              <a:gd name="connsiteY12" fmla="*/ 870635 h 5769449"/>
              <a:gd name="connsiteX13" fmla="*/ 1911347 w 5792896"/>
              <a:gd name="connsiteY13" fmla="*/ 39801 h 5769449"/>
              <a:gd name="connsiteX0" fmla="*/ 1891704 w 5773253"/>
              <a:gd name="connsiteY0" fmla="*/ 39801 h 5769449"/>
              <a:gd name="connsiteX1" fmla="*/ 4024462 w 5773253"/>
              <a:gd name="connsiteY1" fmla="*/ 290217 h 5769449"/>
              <a:gd name="connsiteX2" fmla="*/ 5684067 w 5773253"/>
              <a:gd name="connsiteY2" fmla="*/ 1653876 h 5769449"/>
              <a:gd name="connsiteX3" fmla="*/ 5504863 w 5773253"/>
              <a:gd name="connsiteY3" fmla="*/ 3964386 h 5769449"/>
              <a:gd name="connsiteX4" fmla="*/ 4825089 w 5773253"/>
              <a:gd name="connsiteY4" fmla="*/ 4995584 h 5769449"/>
              <a:gd name="connsiteX5" fmla="*/ 4583002 w 5773253"/>
              <a:gd name="connsiteY5" fmla="*/ 5284089 h 5769449"/>
              <a:gd name="connsiteX6" fmla="*/ 4862519 w 5773253"/>
              <a:gd name="connsiteY6" fmla="*/ 5653867 h 5769449"/>
              <a:gd name="connsiteX7" fmla="*/ 4922744 w 5773253"/>
              <a:gd name="connsiteY7" fmla="*/ 5764766 h 5769449"/>
              <a:gd name="connsiteX8" fmla="*/ 3767101 w 5773253"/>
              <a:gd name="connsiteY8" fmla="*/ 5516217 h 5769449"/>
              <a:gd name="connsiteX9" fmla="*/ 2935706 w 5773253"/>
              <a:gd name="connsiteY9" fmla="*/ 5538310 h 5769449"/>
              <a:gd name="connsiteX10" fmla="*/ 1509434 w 5773253"/>
              <a:gd name="connsiteY10" fmla="*/ 5288282 h 5769449"/>
              <a:gd name="connsiteX11" fmla="*/ 47558 w 5773253"/>
              <a:gd name="connsiteY11" fmla="*/ 3702175 h 5769449"/>
              <a:gd name="connsiteX12" fmla="*/ 455760 w 5773253"/>
              <a:gd name="connsiteY12" fmla="*/ 870635 h 5769449"/>
              <a:gd name="connsiteX13" fmla="*/ 1891704 w 5773253"/>
              <a:gd name="connsiteY13" fmla="*/ 39801 h 5769449"/>
              <a:gd name="connsiteX0" fmla="*/ 1883626 w 5765175"/>
              <a:gd name="connsiteY0" fmla="*/ 37492 h 5767140"/>
              <a:gd name="connsiteX1" fmla="*/ 4016384 w 5765175"/>
              <a:gd name="connsiteY1" fmla="*/ 287908 h 5767140"/>
              <a:gd name="connsiteX2" fmla="*/ 5675989 w 5765175"/>
              <a:gd name="connsiteY2" fmla="*/ 1651567 h 5767140"/>
              <a:gd name="connsiteX3" fmla="*/ 5496785 w 5765175"/>
              <a:gd name="connsiteY3" fmla="*/ 3962077 h 5767140"/>
              <a:gd name="connsiteX4" fmla="*/ 4817011 w 5765175"/>
              <a:gd name="connsiteY4" fmla="*/ 4993275 h 5767140"/>
              <a:gd name="connsiteX5" fmla="*/ 4574924 w 5765175"/>
              <a:gd name="connsiteY5" fmla="*/ 5281780 h 5767140"/>
              <a:gd name="connsiteX6" fmla="*/ 4854441 w 5765175"/>
              <a:gd name="connsiteY6" fmla="*/ 5651558 h 5767140"/>
              <a:gd name="connsiteX7" fmla="*/ 4914666 w 5765175"/>
              <a:gd name="connsiteY7" fmla="*/ 5762457 h 5767140"/>
              <a:gd name="connsiteX8" fmla="*/ 3759023 w 5765175"/>
              <a:gd name="connsiteY8" fmla="*/ 5513908 h 5767140"/>
              <a:gd name="connsiteX9" fmla="*/ 2927628 w 5765175"/>
              <a:gd name="connsiteY9" fmla="*/ 5536001 h 5767140"/>
              <a:gd name="connsiteX10" fmla="*/ 1501356 w 5765175"/>
              <a:gd name="connsiteY10" fmla="*/ 5285973 h 5767140"/>
              <a:gd name="connsiteX11" fmla="*/ 39480 w 5765175"/>
              <a:gd name="connsiteY11" fmla="*/ 3699866 h 5767140"/>
              <a:gd name="connsiteX12" fmla="*/ 516559 w 5765175"/>
              <a:gd name="connsiteY12" fmla="*/ 836282 h 5767140"/>
              <a:gd name="connsiteX13" fmla="*/ 1883626 w 5765175"/>
              <a:gd name="connsiteY13" fmla="*/ 37492 h 5767140"/>
              <a:gd name="connsiteX0" fmla="*/ 1878724 w 5760273"/>
              <a:gd name="connsiteY0" fmla="*/ 34125 h 5763773"/>
              <a:gd name="connsiteX1" fmla="*/ 4011482 w 5760273"/>
              <a:gd name="connsiteY1" fmla="*/ 284541 h 5763773"/>
              <a:gd name="connsiteX2" fmla="*/ 5671087 w 5760273"/>
              <a:gd name="connsiteY2" fmla="*/ 1648200 h 5763773"/>
              <a:gd name="connsiteX3" fmla="*/ 5491883 w 5760273"/>
              <a:gd name="connsiteY3" fmla="*/ 3958710 h 5763773"/>
              <a:gd name="connsiteX4" fmla="*/ 4812109 w 5760273"/>
              <a:gd name="connsiteY4" fmla="*/ 4989908 h 5763773"/>
              <a:gd name="connsiteX5" fmla="*/ 4570022 w 5760273"/>
              <a:gd name="connsiteY5" fmla="*/ 5278413 h 5763773"/>
              <a:gd name="connsiteX6" fmla="*/ 4849539 w 5760273"/>
              <a:gd name="connsiteY6" fmla="*/ 5648191 h 5763773"/>
              <a:gd name="connsiteX7" fmla="*/ 4909764 w 5760273"/>
              <a:gd name="connsiteY7" fmla="*/ 5759090 h 5763773"/>
              <a:gd name="connsiteX8" fmla="*/ 3754121 w 5760273"/>
              <a:gd name="connsiteY8" fmla="*/ 5510541 h 5763773"/>
              <a:gd name="connsiteX9" fmla="*/ 2922726 w 5760273"/>
              <a:gd name="connsiteY9" fmla="*/ 5532634 h 5763773"/>
              <a:gd name="connsiteX10" fmla="*/ 1496454 w 5760273"/>
              <a:gd name="connsiteY10" fmla="*/ 5282606 h 5763773"/>
              <a:gd name="connsiteX11" fmla="*/ 34578 w 5760273"/>
              <a:gd name="connsiteY11" fmla="*/ 3696499 h 5763773"/>
              <a:gd name="connsiteX12" fmla="*/ 567204 w 5760273"/>
              <a:gd name="connsiteY12" fmla="*/ 786094 h 5763773"/>
              <a:gd name="connsiteX13" fmla="*/ 1878724 w 5760273"/>
              <a:gd name="connsiteY13" fmla="*/ 34125 h 5763773"/>
              <a:gd name="connsiteX0" fmla="*/ 1875998 w 5757547"/>
              <a:gd name="connsiteY0" fmla="*/ 34959 h 5764607"/>
              <a:gd name="connsiteX1" fmla="*/ 4008756 w 5757547"/>
              <a:gd name="connsiteY1" fmla="*/ 285375 h 5764607"/>
              <a:gd name="connsiteX2" fmla="*/ 5668361 w 5757547"/>
              <a:gd name="connsiteY2" fmla="*/ 1649034 h 5764607"/>
              <a:gd name="connsiteX3" fmla="*/ 5489157 w 5757547"/>
              <a:gd name="connsiteY3" fmla="*/ 3959544 h 5764607"/>
              <a:gd name="connsiteX4" fmla="*/ 4809383 w 5757547"/>
              <a:gd name="connsiteY4" fmla="*/ 4990742 h 5764607"/>
              <a:gd name="connsiteX5" fmla="*/ 4567296 w 5757547"/>
              <a:gd name="connsiteY5" fmla="*/ 5279247 h 5764607"/>
              <a:gd name="connsiteX6" fmla="*/ 4846813 w 5757547"/>
              <a:gd name="connsiteY6" fmla="*/ 5649025 h 5764607"/>
              <a:gd name="connsiteX7" fmla="*/ 4907038 w 5757547"/>
              <a:gd name="connsiteY7" fmla="*/ 5759924 h 5764607"/>
              <a:gd name="connsiteX8" fmla="*/ 3751395 w 5757547"/>
              <a:gd name="connsiteY8" fmla="*/ 5511375 h 5764607"/>
              <a:gd name="connsiteX9" fmla="*/ 2920000 w 5757547"/>
              <a:gd name="connsiteY9" fmla="*/ 5533468 h 5764607"/>
              <a:gd name="connsiteX10" fmla="*/ 1493728 w 5757547"/>
              <a:gd name="connsiteY10" fmla="*/ 5283440 h 5764607"/>
              <a:gd name="connsiteX11" fmla="*/ 31852 w 5757547"/>
              <a:gd name="connsiteY11" fmla="*/ 3697333 h 5764607"/>
              <a:gd name="connsiteX12" fmla="*/ 602126 w 5757547"/>
              <a:gd name="connsiteY12" fmla="*/ 798549 h 5764607"/>
              <a:gd name="connsiteX13" fmla="*/ 1875998 w 5757547"/>
              <a:gd name="connsiteY13" fmla="*/ 34959 h 5764607"/>
              <a:gd name="connsiteX0" fmla="*/ 1875998 w 5725098"/>
              <a:gd name="connsiteY0" fmla="*/ 34920 h 5764568"/>
              <a:gd name="connsiteX1" fmla="*/ 4008756 w 5725098"/>
              <a:gd name="connsiteY1" fmla="*/ 285336 h 5764568"/>
              <a:gd name="connsiteX2" fmla="*/ 5628984 w 5725098"/>
              <a:gd name="connsiteY2" fmla="*/ 1647502 h 5764568"/>
              <a:gd name="connsiteX3" fmla="*/ 5489157 w 5725098"/>
              <a:gd name="connsiteY3" fmla="*/ 3959505 h 5764568"/>
              <a:gd name="connsiteX4" fmla="*/ 4809383 w 5725098"/>
              <a:gd name="connsiteY4" fmla="*/ 4990703 h 5764568"/>
              <a:gd name="connsiteX5" fmla="*/ 4567296 w 5725098"/>
              <a:gd name="connsiteY5" fmla="*/ 5279208 h 5764568"/>
              <a:gd name="connsiteX6" fmla="*/ 4846813 w 5725098"/>
              <a:gd name="connsiteY6" fmla="*/ 5648986 h 5764568"/>
              <a:gd name="connsiteX7" fmla="*/ 4907038 w 5725098"/>
              <a:gd name="connsiteY7" fmla="*/ 5759885 h 5764568"/>
              <a:gd name="connsiteX8" fmla="*/ 3751395 w 5725098"/>
              <a:gd name="connsiteY8" fmla="*/ 5511336 h 5764568"/>
              <a:gd name="connsiteX9" fmla="*/ 2920000 w 5725098"/>
              <a:gd name="connsiteY9" fmla="*/ 5533429 h 5764568"/>
              <a:gd name="connsiteX10" fmla="*/ 1493728 w 5725098"/>
              <a:gd name="connsiteY10" fmla="*/ 5283401 h 5764568"/>
              <a:gd name="connsiteX11" fmla="*/ 31852 w 5725098"/>
              <a:gd name="connsiteY11" fmla="*/ 3697294 h 5764568"/>
              <a:gd name="connsiteX12" fmla="*/ 602126 w 5725098"/>
              <a:gd name="connsiteY12" fmla="*/ 798510 h 5764568"/>
              <a:gd name="connsiteX13" fmla="*/ 1875998 w 5725098"/>
              <a:gd name="connsiteY13" fmla="*/ 34920 h 5764568"/>
              <a:gd name="connsiteX0" fmla="*/ 1875998 w 5739941"/>
              <a:gd name="connsiteY0" fmla="*/ 34920 h 5764568"/>
              <a:gd name="connsiteX1" fmla="*/ 4008756 w 5739941"/>
              <a:gd name="connsiteY1" fmla="*/ 285336 h 5764568"/>
              <a:gd name="connsiteX2" fmla="*/ 5628984 w 5739941"/>
              <a:gd name="connsiteY2" fmla="*/ 1647502 h 5764568"/>
              <a:gd name="connsiteX3" fmla="*/ 5489157 w 5739941"/>
              <a:gd name="connsiteY3" fmla="*/ 3959505 h 5764568"/>
              <a:gd name="connsiteX4" fmla="*/ 4809383 w 5739941"/>
              <a:gd name="connsiteY4" fmla="*/ 4990703 h 5764568"/>
              <a:gd name="connsiteX5" fmla="*/ 4567296 w 5739941"/>
              <a:gd name="connsiteY5" fmla="*/ 5279208 h 5764568"/>
              <a:gd name="connsiteX6" fmla="*/ 4846813 w 5739941"/>
              <a:gd name="connsiteY6" fmla="*/ 5648986 h 5764568"/>
              <a:gd name="connsiteX7" fmla="*/ 4907038 w 5739941"/>
              <a:gd name="connsiteY7" fmla="*/ 5759885 h 5764568"/>
              <a:gd name="connsiteX8" fmla="*/ 3751395 w 5739941"/>
              <a:gd name="connsiteY8" fmla="*/ 5511336 h 5764568"/>
              <a:gd name="connsiteX9" fmla="*/ 2920000 w 5739941"/>
              <a:gd name="connsiteY9" fmla="*/ 5533429 h 5764568"/>
              <a:gd name="connsiteX10" fmla="*/ 1493728 w 5739941"/>
              <a:gd name="connsiteY10" fmla="*/ 5283401 h 5764568"/>
              <a:gd name="connsiteX11" fmla="*/ 31852 w 5739941"/>
              <a:gd name="connsiteY11" fmla="*/ 3697294 h 5764568"/>
              <a:gd name="connsiteX12" fmla="*/ 602126 w 5739941"/>
              <a:gd name="connsiteY12" fmla="*/ 798510 h 5764568"/>
              <a:gd name="connsiteX13" fmla="*/ 1875998 w 5739941"/>
              <a:gd name="connsiteY13" fmla="*/ 34920 h 5764568"/>
              <a:gd name="connsiteX0" fmla="*/ 1875998 w 5739941"/>
              <a:gd name="connsiteY0" fmla="*/ 34920 h 5764568"/>
              <a:gd name="connsiteX1" fmla="*/ 4008756 w 5739941"/>
              <a:gd name="connsiteY1" fmla="*/ 285336 h 5764568"/>
              <a:gd name="connsiteX2" fmla="*/ 5628984 w 5739941"/>
              <a:gd name="connsiteY2" fmla="*/ 1647502 h 5764568"/>
              <a:gd name="connsiteX3" fmla="*/ 5489157 w 5739941"/>
              <a:gd name="connsiteY3" fmla="*/ 3959505 h 5764568"/>
              <a:gd name="connsiteX4" fmla="*/ 4809383 w 5739941"/>
              <a:gd name="connsiteY4" fmla="*/ 4990703 h 5764568"/>
              <a:gd name="connsiteX5" fmla="*/ 4567296 w 5739941"/>
              <a:gd name="connsiteY5" fmla="*/ 5279208 h 5764568"/>
              <a:gd name="connsiteX6" fmla="*/ 4846813 w 5739941"/>
              <a:gd name="connsiteY6" fmla="*/ 5648986 h 5764568"/>
              <a:gd name="connsiteX7" fmla="*/ 4907038 w 5739941"/>
              <a:gd name="connsiteY7" fmla="*/ 5759885 h 5764568"/>
              <a:gd name="connsiteX8" fmla="*/ 3751395 w 5739941"/>
              <a:gd name="connsiteY8" fmla="*/ 5511336 h 5764568"/>
              <a:gd name="connsiteX9" fmla="*/ 2920000 w 5739941"/>
              <a:gd name="connsiteY9" fmla="*/ 5533429 h 5764568"/>
              <a:gd name="connsiteX10" fmla="*/ 1493728 w 5739941"/>
              <a:gd name="connsiteY10" fmla="*/ 5283401 h 5764568"/>
              <a:gd name="connsiteX11" fmla="*/ 31852 w 5739941"/>
              <a:gd name="connsiteY11" fmla="*/ 3697294 h 5764568"/>
              <a:gd name="connsiteX12" fmla="*/ 602126 w 5739941"/>
              <a:gd name="connsiteY12" fmla="*/ 798510 h 5764568"/>
              <a:gd name="connsiteX13" fmla="*/ 1875998 w 5739941"/>
              <a:gd name="connsiteY13" fmla="*/ 34920 h 5764568"/>
              <a:gd name="connsiteX0" fmla="*/ 1875998 w 5739941"/>
              <a:gd name="connsiteY0" fmla="*/ 34920 h 5764568"/>
              <a:gd name="connsiteX1" fmla="*/ 4008756 w 5739941"/>
              <a:gd name="connsiteY1" fmla="*/ 285336 h 5764568"/>
              <a:gd name="connsiteX2" fmla="*/ 5628984 w 5739941"/>
              <a:gd name="connsiteY2" fmla="*/ 1647502 h 5764568"/>
              <a:gd name="connsiteX3" fmla="*/ 5489157 w 5739941"/>
              <a:gd name="connsiteY3" fmla="*/ 3959505 h 5764568"/>
              <a:gd name="connsiteX4" fmla="*/ 4809383 w 5739941"/>
              <a:gd name="connsiteY4" fmla="*/ 4990703 h 5764568"/>
              <a:gd name="connsiteX5" fmla="*/ 4668425 w 5739941"/>
              <a:gd name="connsiteY5" fmla="*/ 5345508 h 5764568"/>
              <a:gd name="connsiteX6" fmla="*/ 4846813 w 5739941"/>
              <a:gd name="connsiteY6" fmla="*/ 5648986 h 5764568"/>
              <a:gd name="connsiteX7" fmla="*/ 4907038 w 5739941"/>
              <a:gd name="connsiteY7" fmla="*/ 5759885 h 5764568"/>
              <a:gd name="connsiteX8" fmla="*/ 3751395 w 5739941"/>
              <a:gd name="connsiteY8" fmla="*/ 5511336 h 5764568"/>
              <a:gd name="connsiteX9" fmla="*/ 2920000 w 5739941"/>
              <a:gd name="connsiteY9" fmla="*/ 5533429 h 5764568"/>
              <a:gd name="connsiteX10" fmla="*/ 1493728 w 5739941"/>
              <a:gd name="connsiteY10" fmla="*/ 5283401 h 5764568"/>
              <a:gd name="connsiteX11" fmla="*/ 31852 w 5739941"/>
              <a:gd name="connsiteY11" fmla="*/ 3697294 h 5764568"/>
              <a:gd name="connsiteX12" fmla="*/ 602126 w 5739941"/>
              <a:gd name="connsiteY12" fmla="*/ 798510 h 5764568"/>
              <a:gd name="connsiteX13" fmla="*/ 1875998 w 5739941"/>
              <a:gd name="connsiteY13" fmla="*/ 34920 h 5764568"/>
              <a:gd name="connsiteX0" fmla="*/ 1875998 w 5739941"/>
              <a:gd name="connsiteY0" fmla="*/ 34920 h 5761404"/>
              <a:gd name="connsiteX1" fmla="*/ 4008756 w 5739941"/>
              <a:gd name="connsiteY1" fmla="*/ 285336 h 5761404"/>
              <a:gd name="connsiteX2" fmla="*/ 5628984 w 5739941"/>
              <a:gd name="connsiteY2" fmla="*/ 1647502 h 5761404"/>
              <a:gd name="connsiteX3" fmla="*/ 5489157 w 5739941"/>
              <a:gd name="connsiteY3" fmla="*/ 3959505 h 5761404"/>
              <a:gd name="connsiteX4" fmla="*/ 4809383 w 5739941"/>
              <a:gd name="connsiteY4" fmla="*/ 4990703 h 5761404"/>
              <a:gd name="connsiteX5" fmla="*/ 4668425 w 5739941"/>
              <a:gd name="connsiteY5" fmla="*/ 5345508 h 5761404"/>
              <a:gd name="connsiteX6" fmla="*/ 4846813 w 5739941"/>
              <a:gd name="connsiteY6" fmla="*/ 5648986 h 5761404"/>
              <a:gd name="connsiteX7" fmla="*/ 4907038 w 5739941"/>
              <a:gd name="connsiteY7" fmla="*/ 5759885 h 5761404"/>
              <a:gd name="connsiteX8" fmla="*/ 3714833 w 5739941"/>
              <a:gd name="connsiteY8" fmla="*/ 5580948 h 5761404"/>
              <a:gd name="connsiteX9" fmla="*/ 2920000 w 5739941"/>
              <a:gd name="connsiteY9" fmla="*/ 5533429 h 5761404"/>
              <a:gd name="connsiteX10" fmla="*/ 1493728 w 5739941"/>
              <a:gd name="connsiteY10" fmla="*/ 5283401 h 5761404"/>
              <a:gd name="connsiteX11" fmla="*/ 31852 w 5739941"/>
              <a:gd name="connsiteY11" fmla="*/ 3697294 h 5761404"/>
              <a:gd name="connsiteX12" fmla="*/ 602126 w 5739941"/>
              <a:gd name="connsiteY12" fmla="*/ 798510 h 5761404"/>
              <a:gd name="connsiteX13" fmla="*/ 1875998 w 5739941"/>
              <a:gd name="connsiteY13" fmla="*/ 34920 h 5761404"/>
              <a:gd name="connsiteX0" fmla="*/ 1999327 w 5863270"/>
              <a:gd name="connsiteY0" fmla="*/ 34920 h 5761404"/>
              <a:gd name="connsiteX1" fmla="*/ 4132085 w 5863270"/>
              <a:gd name="connsiteY1" fmla="*/ 285336 h 5761404"/>
              <a:gd name="connsiteX2" fmla="*/ 5752313 w 5863270"/>
              <a:gd name="connsiteY2" fmla="*/ 1647502 h 5761404"/>
              <a:gd name="connsiteX3" fmla="*/ 5612486 w 5863270"/>
              <a:gd name="connsiteY3" fmla="*/ 3959505 h 5761404"/>
              <a:gd name="connsiteX4" fmla="*/ 4932712 w 5863270"/>
              <a:gd name="connsiteY4" fmla="*/ 4990703 h 5761404"/>
              <a:gd name="connsiteX5" fmla="*/ 4791754 w 5863270"/>
              <a:gd name="connsiteY5" fmla="*/ 5345508 h 5761404"/>
              <a:gd name="connsiteX6" fmla="*/ 4970142 w 5863270"/>
              <a:gd name="connsiteY6" fmla="*/ 5648986 h 5761404"/>
              <a:gd name="connsiteX7" fmla="*/ 5030367 w 5863270"/>
              <a:gd name="connsiteY7" fmla="*/ 5759885 h 5761404"/>
              <a:gd name="connsiteX8" fmla="*/ 3838162 w 5863270"/>
              <a:gd name="connsiteY8" fmla="*/ 5580948 h 5761404"/>
              <a:gd name="connsiteX9" fmla="*/ 3043329 w 5863270"/>
              <a:gd name="connsiteY9" fmla="*/ 5533429 h 5761404"/>
              <a:gd name="connsiteX10" fmla="*/ 1617057 w 5863270"/>
              <a:gd name="connsiteY10" fmla="*/ 5283401 h 5761404"/>
              <a:gd name="connsiteX11" fmla="*/ 24917 w 5863270"/>
              <a:gd name="connsiteY11" fmla="*/ 3662938 h 5761404"/>
              <a:gd name="connsiteX12" fmla="*/ 725455 w 5863270"/>
              <a:gd name="connsiteY12" fmla="*/ 798510 h 5761404"/>
              <a:gd name="connsiteX13" fmla="*/ 1999327 w 5863270"/>
              <a:gd name="connsiteY13" fmla="*/ 34920 h 5761404"/>
              <a:gd name="connsiteX0" fmla="*/ 2004654 w 5868597"/>
              <a:gd name="connsiteY0" fmla="*/ 35775 h 5762259"/>
              <a:gd name="connsiteX1" fmla="*/ 4137412 w 5868597"/>
              <a:gd name="connsiteY1" fmla="*/ 286191 h 5762259"/>
              <a:gd name="connsiteX2" fmla="*/ 5757640 w 5868597"/>
              <a:gd name="connsiteY2" fmla="*/ 1648357 h 5762259"/>
              <a:gd name="connsiteX3" fmla="*/ 5617813 w 5868597"/>
              <a:gd name="connsiteY3" fmla="*/ 3960360 h 5762259"/>
              <a:gd name="connsiteX4" fmla="*/ 4938039 w 5868597"/>
              <a:gd name="connsiteY4" fmla="*/ 4991558 h 5762259"/>
              <a:gd name="connsiteX5" fmla="*/ 4797081 w 5868597"/>
              <a:gd name="connsiteY5" fmla="*/ 5346363 h 5762259"/>
              <a:gd name="connsiteX6" fmla="*/ 4975469 w 5868597"/>
              <a:gd name="connsiteY6" fmla="*/ 5649841 h 5762259"/>
              <a:gd name="connsiteX7" fmla="*/ 5035694 w 5868597"/>
              <a:gd name="connsiteY7" fmla="*/ 5760740 h 5762259"/>
              <a:gd name="connsiteX8" fmla="*/ 3843489 w 5868597"/>
              <a:gd name="connsiteY8" fmla="*/ 5581803 h 5762259"/>
              <a:gd name="connsiteX9" fmla="*/ 3048656 w 5868597"/>
              <a:gd name="connsiteY9" fmla="*/ 5534284 h 5762259"/>
              <a:gd name="connsiteX10" fmla="*/ 1622384 w 5868597"/>
              <a:gd name="connsiteY10" fmla="*/ 5284256 h 5762259"/>
              <a:gd name="connsiteX11" fmla="*/ 30244 w 5868597"/>
              <a:gd name="connsiteY11" fmla="*/ 3663793 h 5762259"/>
              <a:gd name="connsiteX12" fmla="*/ 625659 w 5868597"/>
              <a:gd name="connsiteY12" fmla="*/ 811268 h 5762259"/>
              <a:gd name="connsiteX13" fmla="*/ 2004654 w 5868597"/>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797081 w 5865812"/>
              <a:gd name="connsiteY5" fmla="*/ 534636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9829 w 5865812"/>
              <a:gd name="connsiteY5" fmla="*/ 539724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9829 w 5865812"/>
              <a:gd name="connsiteY5" fmla="*/ 539724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9829 w 5865812"/>
              <a:gd name="connsiteY5" fmla="*/ 539724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5228 w 5865812"/>
              <a:gd name="connsiteY5" fmla="*/ 5420581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5228 w 5865812"/>
              <a:gd name="connsiteY5" fmla="*/ 5420581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885228 w 5865812"/>
              <a:gd name="connsiteY5" fmla="*/ 5420581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907244 w 5865812"/>
              <a:gd name="connsiteY5" fmla="*/ 5416566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907244 w 5865812"/>
              <a:gd name="connsiteY5" fmla="*/ 5416566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907244 w 5865812"/>
              <a:gd name="connsiteY5" fmla="*/ 5416566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71577"/>
              <a:gd name="connsiteY0" fmla="*/ 35775 h 5748661"/>
              <a:gd name="connsiteX1" fmla="*/ 4137412 w 5871577"/>
              <a:gd name="connsiteY1" fmla="*/ 286191 h 5748661"/>
              <a:gd name="connsiteX2" fmla="*/ 5757640 w 5871577"/>
              <a:gd name="connsiteY2" fmla="*/ 1648357 h 5748661"/>
              <a:gd name="connsiteX3" fmla="*/ 5643282 w 5871577"/>
              <a:gd name="connsiteY3" fmla="*/ 3831154 h 5748661"/>
              <a:gd name="connsiteX4" fmla="*/ 5024882 w 5871577"/>
              <a:gd name="connsiteY4" fmla="*/ 5014462 h 5748661"/>
              <a:gd name="connsiteX5" fmla="*/ 4907244 w 5871577"/>
              <a:gd name="connsiteY5" fmla="*/ 5416566 h 5748661"/>
              <a:gd name="connsiteX6" fmla="*/ 4975469 w 5871577"/>
              <a:gd name="connsiteY6" fmla="*/ 5649841 h 5748661"/>
              <a:gd name="connsiteX7" fmla="*/ 5038453 w 5871577"/>
              <a:gd name="connsiteY7" fmla="*/ 5746738 h 5748661"/>
              <a:gd name="connsiteX8" fmla="*/ 3843489 w 5871577"/>
              <a:gd name="connsiteY8" fmla="*/ 5581803 h 5748661"/>
              <a:gd name="connsiteX9" fmla="*/ 3048656 w 5871577"/>
              <a:gd name="connsiteY9" fmla="*/ 5534284 h 5748661"/>
              <a:gd name="connsiteX10" fmla="*/ 1622384 w 5871577"/>
              <a:gd name="connsiteY10" fmla="*/ 5284256 h 5748661"/>
              <a:gd name="connsiteX11" fmla="*/ 30244 w 5871577"/>
              <a:gd name="connsiteY11" fmla="*/ 3663793 h 5748661"/>
              <a:gd name="connsiteX12" fmla="*/ 625659 w 5871577"/>
              <a:gd name="connsiteY12" fmla="*/ 811268 h 5748661"/>
              <a:gd name="connsiteX13" fmla="*/ 2004654 w 5871577"/>
              <a:gd name="connsiteY13" fmla="*/ 35775 h 5748661"/>
              <a:gd name="connsiteX0" fmla="*/ 2004654 w 5871577"/>
              <a:gd name="connsiteY0" fmla="*/ 35775 h 5748661"/>
              <a:gd name="connsiteX1" fmla="*/ 4137412 w 5871577"/>
              <a:gd name="connsiteY1" fmla="*/ 286191 h 5748661"/>
              <a:gd name="connsiteX2" fmla="*/ 5757640 w 5871577"/>
              <a:gd name="connsiteY2" fmla="*/ 1648357 h 5748661"/>
              <a:gd name="connsiteX3" fmla="*/ 5643282 w 5871577"/>
              <a:gd name="connsiteY3" fmla="*/ 3831154 h 5748661"/>
              <a:gd name="connsiteX4" fmla="*/ 5024882 w 5871577"/>
              <a:gd name="connsiteY4" fmla="*/ 5014462 h 5748661"/>
              <a:gd name="connsiteX5" fmla="*/ 4907244 w 5871577"/>
              <a:gd name="connsiteY5" fmla="*/ 5416566 h 5748661"/>
              <a:gd name="connsiteX6" fmla="*/ 4975469 w 5871577"/>
              <a:gd name="connsiteY6" fmla="*/ 5649841 h 5748661"/>
              <a:gd name="connsiteX7" fmla="*/ 5038453 w 5871577"/>
              <a:gd name="connsiteY7" fmla="*/ 5746738 h 5748661"/>
              <a:gd name="connsiteX8" fmla="*/ 3843489 w 5871577"/>
              <a:gd name="connsiteY8" fmla="*/ 5581803 h 5748661"/>
              <a:gd name="connsiteX9" fmla="*/ 3048656 w 5871577"/>
              <a:gd name="connsiteY9" fmla="*/ 5534284 h 5748661"/>
              <a:gd name="connsiteX10" fmla="*/ 1521855 w 5871577"/>
              <a:gd name="connsiteY10" fmla="*/ 5257742 h 5748661"/>
              <a:gd name="connsiteX11" fmla="*/ 30244 w 5871577"/>
              <a:gd name="connsiteY11" fmla="*/ 3663793 h 5748661"/>
              <a:gd name="connsiteX12" fmla="*/ 625659 w 5871577"/>
              <a:gd name="connsiteY12" fmla="*/ 811268 h 5748661"/>
              <a:gd name="connsiteX13" fmla="*/ 2004654 w 5871577"/>
              <a:gd name="connsiteY13" fmla="*/ 35775 h 5748661"/>
              <a:gd name="connsiteX0" fmla="*/ 2004654 w 5871577"/>
              <a:gd name="connsiteY0" fmla="*/ 35775 h 5748661"/>
              <a:gd name="connsiteX1" fmla="*/ 4137412 w 5871577"/>
              <a:gd name="connsiteY1" fmla="*/ 286191 h 5748661"/>
              <a:gd name="connsiteX2" fmla="*/ 5757640 w 5871577"/>
              <a:gd name="connsiteY2" fmla="*/ 1648357 h 5748661"/>
              <a:gd name="connsiteX3" fmla="*/ 5643282 w 5871577"/>
              <a:gd name="connsiteY3" fmla="*/ 3831154 h 5748661"/>
              <a:gd name="connsiteX4" fmla="*/ 5024882 w 5871577"/>
              <a:gd name="connsiteY4" fmla="*/ 5014462 h 5748661"/>
              <a:gd name="connsiteX5" fmla="*/ 4907244 w 5871577"/>
              <a:gd name="connsiteY5" fmla="*/ 5416566 h 5748661"/>
              <a:gd name="connsiteX6" fmla="*/ 4975469 w 5871577"/>
              <a:gd name="connsiteY6" fmla="*/ 5649841 h 5748661"/>
              <a:gd name="connsiteX7" fmla="*/ 5038453 w 5871577"/>
              <a:gd name="connsiteY7" fmla="*/ 5746738 h 5748661"/>
              <a:gd name="connsiteX8" fmla="*/ 3843489 w 5871577"/>
              <a:gd name="connsiteY8" fmla="*/ 5581803 h 5748661"/>
              <a:gd name="connsiteX9" fmla="*/ 3048656 w 5871577"/>
              <a:gd name="connsiteY9" fmla="*/ 5534284 h 5748661"/>
              <a:gd name="connsiteX10" fmla="*/ 1521855 w 5871577"/>
              <a:gd name="connsiteY10" fmla="*/ 5257742 h 5748661"/>
              <a:gd name="connsiteX11" fmla="*/ 30244 w 5871577"/>
              <a:gd name="connsiteY11" fmla="*/ 3663793 h 5748661"/>
              <a:gd name="connsiteX12" fmla="*/ 625659 w 5871577"/>
              <a:gd name="connsiteY12" fmla="*/ 811268 h 5748661"/>
              <a:gd name="connsiteX13" fmla="*/ 2004654 w 5871577"/>
              <a:gd name="connsiteY13" fmla="*/ 35775 h 5748661"/>
              <a:gd name="connsiteX0" fmla="*/ 2004654 w 5871577"/>
              <a:gd name="connsiteY0" fmla="*/ 35775 h 5757036"/>
              <a:gd name="connsiteX1" fmla="*/ 4137412 w 5871577"/>
              <a:gd name="connsiteY1" fmla="*/ 286191 h 5757036"/>
              <a:gd name="connsiteX2" fmla="*/ 5757640 w 5871577"/>
              <a:gd name="connsiteY2" fmla="*/ 1648357 h 5757036"/>
              <a:gd name="connsiteX3" fmla="*/ 5643282 w 5871577"/>
              <a:gd name="connsiteY3" fmla="*/ 3831154 h 5757036"/>
              <a:gd name="connsiteX4" fmla="*/ 5024882 w 5871577"/>
              <a:gd name="connsiteY4" fmla="*/ 5014462 h 5757036"/>
              <a:gd name="connsiteX5" fmla="*/ 4907244 w 5871577"/>
              <a:gd name="connsiteY5" fmla="*/ 5416566 h 5757036"/>
              <a:gd name="connsiteX6" fmla="*/ 4975469 w 5871577"/>
              <a:gd name="connsiteY6" fmla="*/ 5649841 h 5757036"/>
              <a:gd name="connsiteX7" fmla="*/ 5038453 w 5871577"/>
              <a:gd name="connsiteY7" fmla="*/ 5746738 h 5757036"/>
              <a:gd name="connsiteX8" fmla="*/ 3843489 w 5871577"/>
              <a:gd name="connsiteY8" fmla="*/ 5581803 h 5757036"/>
              <a:gd name="connsiteX9" fmla="*/ 3048656 w 5871577"/>
              <a:gd name="connsiteY9" fmla="*/ 5534284 h 5757036"/>
              <a:gd name="connsiteX10" fmla="*/ 1521855 w 5871577"/>
              <a:gd name="connsiteY10" fmla="*/ 5257742 h 5757036"/>
              <a:gd name="connsiteX11" fmla="*/ 30244 w 5871577"/>
              <a:gd name="connsiteY11" fmla="*/ 3663793 h 5757036"/>
              <a:gd name="connsiteX12" fmla="*/ 625659 w 5871577"/>
              <a:gd name="connsiteY12" fmla="*/ 811268 h 5757036"/>
              <a:gd name="connsiteX13" fmla="*/ 2004654 w 5871577"/>
              <a:gd name="connsiteY13" fmla="*/ 35775 h 575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1577" h="5757036">
                <a:moveTo>
                  <a:pt x="2004654" y="35775"/>
                </a:moveTo>
                <a:cubicBezTo>
                  <a:pt x="2589946" y="-51738"/>
                  <a:pt x="3511914" y="17427"/>
                  <a:pt x="4137412" y="286191"/>
                </a:cubicBezTo>
                <a:cubicBezTo>
                  <a:pt x="4762910" y="554955"/>
                  <a:pt x="5367166" y="587191"/>
                  <a:pt x="5757640" y="1648357"/>
                </a:cubicBezTo>
                <a:cubicBezTo>
                  <a:pt x="6019075" y="2240631"/>
                  <a:pt x="5765408" y="3270137"/>
                  <a:pt x="5643282" y="3831154"/>
                </a:cubicBezTo>
                <a:cubicBezTo>
                  <a:pt x="5521156" y="4392172"/>
                  <a:pt x="5408912" y="4552466"/>
                  <a:pt x="5024882" y="5014462"/>
                </a:cubicBezTo>
                <a:cubicBezTo>
                  <a:pt x="4948549" y="5085998"/>
                  <a:pt x="4900018" y="5311812"/>
                  <a:pt x="4907244" y="5416566"/>
                </a:cubicBezTo>
                <a:cubicBezTo>
                  <a:pt x="4920683" y="5536338"/>
                  <a:pt x="4919755" y="5533661"/>
                  <a:pt x="4975469" y="5649841"/>
                </a:cubicBezTo>
                <a:cubicBezTo>
                  <a:pt x="5034893" y="5718444"/>
                  <a:pt x="5171334" y="5782648"/>
                  <a:pt x="5038453" y="5746738"/>
                </a:cubicBezTo>
                <a:cubicBezTo>
                  <a:pt x="4905572" y="5710828"/>
                  <a:pt x="4471401" y="5687127"/>
                  <a:pt x="3843489" y="5581803"/>
                </a:cubicBezTo>
                <a:cubicBezTo>
                  <a:pt x="3658381" y="5555589"/>
                  <a:pt x="3279798" y="5516376"/>
                  <a:pt x="3048656" y="5534284"/>
                </a:cubicBezTo>
                <a:cubicBezTo>
                  <a:pt x="2574831" y="5516927"/>
                  <a:pt x="2048828" y="5507834"/>
                  <a:pt x="1521855" y="5257742"/>
                </a:cubicBezTo>
                <a:cubicBezTo>
                  <a:pt x="994882" y="5007650"/>
                  <a:pt x="85722" y="4334327"/>
                  <a:pt x="30244" y="3663793"/>
                </a:cubicBezTo>
                <a:cubicBezTo>
                  <a:pt x="-107588" y="2712739"/>
                  <a:pt x="249139" y="1455533"/>
                  <a:pt x="625659" y="811268"/>
                </a:cubicBezTo>
                <a:cubicBezTo>
                  <a:pt x="989413" y="295590"/>
                  <a:pt x="1419362" y="123288"/>
                  <a:pt x="2004654" y="35775"/>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7D2C9D0-1B4C-FDB7-FAAF-A05CD0832322}"/>
              </a:ext>
            </a:extLst>
          </p:cNvPr>
          <p:cNvSpPr>
            <a:spLocks noGrp="1"/>
          </p:cNvSpPr>
          <p:nvPr>
            <p:ph type="title"/>
          </p:nvPr>
        </p:nvSpPr>
        <p:spPr>
          <a:xfrm>
            <a:off x="5754255" y="1250462"/>
            <a:ext cx="4729707" cy="1728101"/>
          </a:xfrm>
        </p:spPr>
        <p:txBody>
          <a:bodyPr>
            <a:normAutofit/>
          </a:bodyPr>
          <a:lstStyle/>
          <a:p>
            <a:pPr algn="ctr"/>
            <a:r>
              <a:rPr lang="is-IS"/>
              <a:t>cri-cut og textíll</a:t>
            </a:r>
            <a:br>
              <a:rPr lang="is-IS"/>
            </a:br>
            <a:r>
              <a:rPr lang="is-IS"/>
              <a:t>lota 2</a:t>
            </a:r>
          </a:p>
        </p:txBody>
      </p:sp>
      <p:pic>
        <p:nvPicPr>
          <p:cNvPr id="3076" name="Picture 4" descr="Glitter Snowflake Maternity Shirt DIY with Cricut!">
            <a:extLst>
              <a:ext uri="{FF2B5EF4-FFF2-40B4-BE49-F238E27FC236}">
                <a16:creationId xmlns:a16="http://schemas.microsoft.com/office/drawing/2014/main" id="{77B5331A-47A5-EF9D-724B-9EA7B72649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7921"/>
          <a:stretch>
            <a:fillRect/>
          </a:stretch>
        </p:blipFill>
        <p:spPr bwMode="auto">
          <a:xfrm>
            <a:off x="753923" y="514943"/>
            <a:ext cx="3225363" cy="1761745"/>
          </a:xfrm>
          <a:custGeom>
            <a:avLst/>
            <a:gdLst/>
            <a:ahLst/>
            <a:cxnLst/>
            <a:rect l="l" t="t" r="r" b="b"/>
            <a:pathLst>
              <a:path w="3358045" h="1856223">
                <a:moveTo>
                  <a:pt x="2815294" y="0"/>
                </a:moveTo>
                <a:cubicBezTo>
                  <a:pt x="3032620" y="8845"/>
                  <a:pt x="3187852" y="0"/>
                  <a:pt x="3336876" y="8845"/>
                </a:cubicBezTo>
                <a:cubicBezTo>
                  <a:pt x="3382410" y="607370"/>
                  <a:pt x="3340193" y="1237116"/>
                  <a:pt x="3340994" y="1809222"/>
                </a:cubicBezTo>
                <a:cubicBezTo>
                  <a:pt x="3337434" y="1855586"/>
                  <a:pt x="3305220" y="1848881"/>
                  <a:pt x="3233813" y="1854778"/>
                </a:cubicBezTo>
                <a:cubicBezTo>
                  <a:pt x="3208428" y="1855501"/>
                  <a:pt x="3169776" y="1855772"/>
                  <a:pt x="3124205" y="1855704"/>
                </a:cubicBezTo>
                <a:cubicBezTo>
                  <a:pt x="3048254" y="1855591"/>
                  <a:pt x="2953088" y="1854537"/>
                  <a:pt x="2868103" y="1853068"/>
                </a:cubicBezTo>
                <a:lnTo>
                  <a:pt x="462865" y="1856223"/>
                </a:lnTo>
                <a:lnTo>
                  <a:pt x="20269" y="1853885"/>
                </a:lnTo>
                <a:cubicBezTo>
                  <a:pt x="303" y="1779069"/>
                  <a:pt x="-13007" y="546211"/>
                  <a:pt x="20269" y="9379"/>
                </a:cubicBezTo>
                <a:lnTo>
                  <a:pt x="88907" y="9502"/>
                </a:lnTo>
                <a:close/>
              </a:path>
            </a:pathLst>
          </a:custGeom>
          <a:noFill/>
          <a:extLst>
            <a:ext uri="{909E8E84-426E-40DD-AFC4-6F175D3DCCD1}">
              <a14:hiddenFill xmlns:a14="http://schemas.microsoft.com/office/drawing/2010/main">
                <a:solidFill>
                  <a:srgbClr val="FFFFFF"/>
                </a:solidFill>
              </a14:hiddenFill>
            </a:ext>
          </a:extLst>
        </p:spPr>
      </p:pic>
      <p:sp>
        <p:nvSpPr>
          <p:cNvPr id="3089" name="Freeform: Shape 3088">
            <a:extLst>
              <a:ext uri="{FF2B5EF4-FFF2-40B4-BE49-F238E27FC236}">
                <a16:creationId xmlns:a16="http://schemas.microsoft.com/office/drawing/2014/main" id="{49ED690A-80C5-4D86-9816-5CDC9FA69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519" y="502276"/>
            <a:ext cx="3225363" cy="1761745"/>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76148 w 7714712"/>
              <a:gd name="connsiteY0" fmla="*/ 6405352 h 6405386"/>
              <a:gd name="connsiteX1" fmla="*/ 6586860 w 7714712"/>
              <a:gd name="connsiteY1" fmla="*/ 6396252 h 6405386"/>
              <a:gd name="connsiteX2" fmla="*/ 1021812 w 7714712"/>
              <a:gd name="connsiteY2" fmla="*/ 6365722 h 6405386"/>
              <a:gd name="connsiteX3" fmla="*/ 34030 w 7714712"/>
              <a:gd name="connsiteY3" fmla="*/ 6336938 h 6405386"/>
              <a:gd name="connsiteX4" fmla="*/ 34030 w 7714712"/>
              <a:gd name="connsiteY4" fmla="*/ 32372 h 6405386"/>
              <a:gd name="connsiteX5" fmla="*/ 191964 w 7714712"/>
              <a:gd name="connsiteY5" fmla="*/ 32797 h 6405386"/>
              <a:gd name="connsiteX6" fmla="*/ 6465349 w 7714712"/>
              <a:gd name="connsiteY6" fmla="*/ 0 h 6405386"/>
              <a:gd name="connsiteX7" fmla="*/ 7665500 w 7714712"/>
              <a:gd name="connsiteY7" fmla="*/ 30531 h 6405386"/>
              <a:gd name="connsiteX8" fmla="*/ 7594062 w 7714712"/>
              <a:gd name="connsiteY8" fmla="*/ 6274128 h 6405386"/>
              <a:gd name="connsiteX9" fmla="*/ 7428354 w 7714712"/>
              <a:gd name="connsiteY9" fmla="*/ 6402154 h 6405386"/>
              <a:gd name="connsiteX10" fmla="*/ 7176148 w 7714712"/>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36938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36938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99072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7144"/>
              <a:gd name="connsiteX1" fmla="*/ 6599467 w 7727319"/>
              <a:gd name="connsiteY1" fmla="*/ 6396252 h 6407144"/>
              <a:gd name="connsiteX2" fmla="*/ 1065045 w 7727319"/>
              <a:gd name="connsiteY2" fmla="*/ 6407144 h 6407144"/>
              <a:gd name="connsiteX3" fmla="*/ 46637 w 7727319"/>
              <a:gd name="connsiteY3" fmla="*/ 6399072 h 6407144"/>
              <a:gd name="connsiteX4" fmla="*/ 46637 w 7727319"/>
              <a:gd name="connsiteY4" fmla="*/ 32372 h 6407144"/>
              <a:gd name="connsiteX5" fmla="*/ 204571 w 7727319"/>
              <a:gd name="connsiteY5" fmla="*/ 32797 h 6407144"/>
              <a:gd name="connsiteX6" fmla="*/ 6477956 w 7727319"/>
              <a:gd name="connsiteY6" fmla="*/ 0 h 6407144"/>
              <a:gd name="connsiteX7" fmla="*/ 7678107 w 7727319"/>
              <a:gd name="connsiteY7" fmla="*/ 30531 h 6407144"/>
              <a:gd name="connsiteX8" fmla="*/ 7606669 w 7727319"/>
              <a:gd name="connsiteY8" fmla="*/ 6274128 h 6407144"/>
              <a:gd name="connsiteX9" fmla="*/ 7440961 w 7727319"/>
              <a:gd name="connsiteY9" fmla="*/ 6402154 h 6407144"/>
              <a:gd name="connsiteX10" fmla="*/ 7188755 w 7727319"/>
              <a:gd name="connsiteY10" fmla="*/ 6405352 h 6407144"/>
              <a:gd name="connsiteX0" fmla="*/ 7188755 w 7757896"/>
              <a:gd name="connsiteY0" fmla="*/ 6405352 h 6407144"/>
              <a:gd name="connsiteX1" fmla="*/ 6599467 w 7757896"/>
              <a:gd name="connsiteY1" fmla="*/ 6396252 h 6407144"/>
              <a:gd name="connsiteX2" fmla="*/ 1065045 w 7757896"/>
              <a:gd name="connsiteY2" fmla="*/ 6407144 h 6407144"/>
              <a:gd name="connsiteX3" fmla="*/ 46637 w 7757896"/>
              <a:gd name="connsiteY3" fmla="*/ 6399072 h 6407144"/>
              <a:gd name="connsiteX4" fmla="*/ 46637 w 7757896"/>
              <a:gd name="connsiteY4" fmla="*/ 32372 h 6407144"/>
              <a:gd name="connsiteX5" fmla="*/ 204571 w 7757896"/>
              <a:gd name="connsiteY5" fmla="*/ 32797 h 6407144"/>
              <a:gd name="connsiteX6" fmla="*/ 6477956 w 7757896"/>
              <a:gd name="connsiteY6" fmla="*/ 0 h 6407144"/>
              <a:gd name="connsiteX7" fmla="*/ 7678107 w 7757896"/>
              <a:gd name="connsiteY7" fmla="*/ 30531 h 6407144"/>
              <a:gd name="connsiteX8" fmla="*/ 7687583 w 7757896"/>
              <a:gd name="connsiteY8" fmla="*/ 6244909 h 6407144"/>
              <a:gd name="connsiteX9" fmla="*/ 7440961 w 7757896"/>
              <a:gd name="connsiteY9" fmla="*/ 6402154 h 6407144"/>
              <a:gd name="connsiteX10" fmla="*/ 7188755 w 7757896"/>
              <a:gd name="connsiteY10" fmla="*/ 6405352 h 6407144"/>
              <a:gd name="connsiteX0" fmla="*/ 7188755 w 7726818"/>
              <a:gd name="connsiteY0" fmla="*/ 6405352 h 6407144"/>
              <a:gd name="connsiteX1" fmla="*/ 6599467 w 7726818"/>
              <a:gd name="connsiteY1" fmla="*/ 6396252 h 6407144"/>
              <a:gd name="connsiteX2" fmla="*/ 1065045 w 7726818"/>
              <a:gd name="connsiteY2" fmla="*/ 6407144 h 6407144"/>
              <a:gd name="connsiteX3" fmla="*/ 46637 w 7726818"/>
              <a:gd name="connsiteY3" fmla="*/ 6399072 h 6407144"/>
              <a:gd name="connsiteX4" fmla="*/ 46637 w 7726818"/>
              <a:gd name="connsiteY4" fmla="*/ 32372 h 6407144"/>
              <a:gd name="connsiteX5" fmla="*/ 204571 w 7726818"/>
              <a:gd name="connsiteY5" fmla="*/ 32797 h 6407144"/>
              <a:gd name="connsiteX6" fmla="*/ 6477956 w 7726818"/>
              <a:gd name="connsiteY6" fmla="*/ 0 h 6407144"/>
              <a:gd name="connsiteX7" fmla="*/ 7678107 w 7726818"/>
              <a:gd name="connsiteY7" fmla="*/ 30531 h 6407144"/>
              <a:gd name="connsiteX8" fmla="*/ 7687583 w 7726818"/>
              <a:gd name="connsiteY8" fmla="*/ 6244909 h 6407144"/>
              <a:gd name="connsiteX9" fmla="*/ 7440961 w 7726818"/>
              <a:gd name="connsiteY9" fmla="*/ 6402154 h 6407144"/>
              <a:gd name="connsiteX10" fmla="*/ 7188755 w 7726818"/>
              <a:gd name="connsiteY10" fmla="*/ 6405352 h 640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818" h="6407144">
                <a:moveTo>
                  <a:pt x="7188755" y="6405352"/>
                </a:moveTo>
                <a:cubicBezTo>
                  <a:pt x="7013994" y="6404963"/>
                  <a:pt x="6795016" y="6401325"/>
                  <a:pt x="6599467" y="6396252"/>
                </a:cubicBezTo>
                <a:lnTo>
                  <a:pt x="1065045" y="6407144"/>
                </a:lnTo>
                <a:lnTo>
                  <a:pt x="46637" y="6399072"/>
                </a:lnTo>
                <a:cubicBezTo>
                  <a:pt x="696" y="6140829"/>
                  <a:pt x="-29931" y="1885361"/>
                  <a:pt x="46637" y="32372"/>
                </a:cubicBezTo>
                <a:lnTo>
                  <a:pt x="204571" y="32797"/>
                </a:lnTo>
                <a:lnTo>
                  <a:pt x="6477956" y="0"/>
                </a:lnTo>
                <a:cubicBezTo>
                  <a:pt x="6978019" y="30531"/>
                  <a:pt x="7335207" y="-1"/>
                  <a:pt x="7678107" y="30531"/>
                </a:cubicBezTo>
                <a:cubicBezTo>
                  <a:pt x="7782882" y="2096465"/>
                  <a:pt x="7685740" y="4270166"/>
                  <a:pt x="7687583" y="6244909"/>
                </a:cubicBezTo>
                <a:cubicBezTo>
                  <a:pt x="7679393" y="6404946"/>
                  <a:pt x="7605267" y="6381800"/>
                  <a:pt x="7440961" y="6402154"/>
                </a:cubicBezTo>
                <a:cubicBezTo>
                  <a:pt x="7382551" y="6404650"/>
                  <a:pt x="7293612" y="6405586"/>
                  <a:pt x="7188755"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80" name="Picture 8" descr="Cricut Infusible Ink Tie Dye + Free SVG - Color Me Crafty">
            <a:extLst>
              <a:ext uri="{FF2B5EF4-FFF2-40B4-BE49-F238E27FC236}">
                <a16:creationId xmlns:a16="http://schemas.microsoft.com/office/drawing/2014/main" id="{4BC830BC-C68E-7BFC-4FD2-68AEC52CD4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39" r="-2" b="1550"/>
          <a:stretch>
            <a:fillRect/>
          </a:stretch>
        </p:blipFill>
        <p:spPr bwMode="auto">
          <a:xfrm>
            <a:off x="715906" y="2526007"/>
            <a:ext cx="3258797" cy="1761745"/>
          </a:xfrm>
          <a:custGeom>
            <a:avLst/>
            <a:gdLst/>
            <a:ahLst/>
            <a:cxnLst/>
            <a:rect l="l" t="t" r="r" b="b"/>
            <a:pathLst>
              <a:path w="6469238" h="3037800">
                <a:moveTo>
                  <a:pt x="5577593" y="0"/>
                </a:moveTo>
                <a:lnTo>
                  <a:pt x="6430194" y="3827"/>
                </a:lnTo>
                <a:cubicBezTo>
                  <a:pt x="6468655" y="126267"/>
                  <a:pt x="6494296" y="2143900"/>
                  <a:pt x="6430194" y="3022452"/>
                </a:cubicBezTo>
                <a:lnTo>
                  <a:pt x="6297973" y="3022250"/>
                </a:lnTo>
                <a:lnTo>
                  <a:pt x="1045956" y="3037800"/>
                </a:lnTo>
                <a:cubicBezTo>
                  <a:pt x="627308" y="3023325"/>
                  <a:pt x="328274" y="3037801"/>
                  <a:pt x="41201" y="3023325"/>
                </a:cubicBezTo>
                <a:cubicBezTo>
                  <a:pt x="-46516" y="2043809"/>
                  <a:pt x="21265" y="680691"/>
                  <a:pt x="101008" y="63067"/>
                </a:cubicBezTo>
                <a:cubicBezTo>
                  <a:pt x="107865" y="-12811"/>
                  <a:pt x="102182" y="12016"/>
                  <a:pt x="239737" y="2366"/>
                </a:cubicBezTo>
                <a:cubicBezTo>
                  <a:pt x="288638" y="1183"/>
                  <a:pt x="363097" y="739"/>
                  <a:pt x="450882" y="850"/>
                </a:cubicBezTo>
                <a:cubicBezTo>
                  <a:pt x="597190" y="1034"/>
                  <a:pt x="780516" y="2759"/>
                  <a:pt x="944228" y="5164"/>
                </a:cubicBezTo>
                <a:close/>
              </a:path>
            </a:pathLst>
          </a:custGeom>
          <a:noFill/>
          <a:extLst>
            <a:ext uri="{909E8E84-426E-40DD-AFC4-6F175D3DCCD1}">
              <a14:hiddenFill xmlns:a14="http://schemas.microsoft.com/office/drawing/2010/main">
                <a:solidFill>
                  <a:srgbClr val="FFFFFF"/>
                </a:solidFill>
              </a14:hiddenFill>
            </a:ext>
          </a:extLst>
        </p:spPr>
      </p:pic>
      <p:sp>
        <p:nvSpPr>
          <p:cNvPr id="3091" name="Freeform: Shape 3090">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6876" y="2525997"/>
            <a:ext cx="3258796" cy="1761745"/>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76148 w 7714712"/>
              <a:gd name="connsiteY0" fmla="*/ 6405352 h 6405386"/>
              <a:gd name="connsiteX1" fmla="*/ 6586860 w 7714712"/>
              <a:gd name="connsiteY1" fmla="*/ 6396252 h 6405386"/>
              <a:gd name="connsiteX2" fmla="*/ 1021812 w 7714712"/>
              <a:gd name="connsiteY2" fmla="*/ 6365722 h 6405386"/>
              <a:gd name="connsiteX3" fmla="*/ 34030 w 7714712"/>
              <a:gd name="connsiteY3" fmla="*/ 6336938 h 6405386"/>
              <a:gd name="connsiteX4" fmla="*/ 34030 w 7714712"/>
              <a:gd name="connsiteY4" fmla="*/ 32372 h 6405386"/>
              <a:gd name="connsiteX5" fmla="*/ 191964 w 7714712"/>
              <a:gd name="connsiteY5" fmla="*/ 32797 h 6405386"/>
              <a:gd name="connsiteX6" fmla="*/ 6465349 w 7714712"/>
              <a:gd name="connsiteY6" fmla="*/ 0 h 6405386"/>
              <a:gd name="connsiteX7" fmla="*/ 7665500 w 7714712"/>
              <a:gd name="connsiteY7" fmla="*/ 30531 h 6405386"/>
              <a:gd name="connsiteX8" fmla="*/ 7594062 w 7714712"/>
              <a:gd name="connsiteY8" fmla="*/ 6274128 h 6405386"/>
              <a:gd name="connsiteX9" fmla="*/ 7428354 w 7714712"/>
              <a:gd name="connsiteY9" fmla="*/ 6402154 h 6405386"/>
              <a:gd name="connsiteX10" fmla="*/ 7176148 w 7714712"/>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36938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36938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99072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7144"/>
              <a:gd name="connsiteX1" fmla="*/ 6599467 w 7727319"/>
              <a:gd name="connsiteY1" fmla="*/ 6396252 h 6407144"/>
              <a:gd name="connsiteX2" fmla="*/ 1065045 w 7727319"/>
              <a:gd name="connsiteY2" fmla="*/ 6407144 h 6407144"/>
              <a:gd name="connsiteX3" fmla="*/ 46637 w 7727319"/>
              <a:gd name="connsiteY3" fmla="*/ 6399072 h 6407144"/>
              <a:gd name="connsiteX4" fmla="*/ 46637 w 7727319"/>
              <a:gd name="connsiteY4" fmla="*/ 32372 h 6407144"/>
              <a:gd name="connsiteX5" fmla="*/ 204571 w 7727319"/>
              <a:gd name="connsiteY5" fmla="*/ 32797 h 6407144"/>
              <a:gd name="connsiteX6" fmla="*/ 6477956 w 7727319"/>
              <a:gd name="connsiteY6" fmla="*/ 0 h 6407144"/>
              <a:gd name="connsiteX7" fmla="*/ 7678107 w 7727319"/>
              <a:gd name="connsiteY7" fmla="*/ 30531 h 6407144"/>
              <a:gd name="connsiteX8" fmla="*/ 7606669 w 7727319"/>
              <a:gd name="connsiteY8" fmla="*/ 6274128 h 6407144"/>
              <a:gd name="connsiteX9" fmla="*/ 7440961 w 7727319"/>
              <a:gd name="connsiteY9" fmla="*/ 6402154 h 6407144"/>
              <a:gd name="connsiteX10" fmla="*/ 7188755 w 7727319"/>
              <a:gd name="connsiteY10" fmla="*/ 6405352 h 640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7319" h="6407144">
                <a:moveTo>
                  <a:pt x="7188755" y="6405352"/>
                </a:moveTo>
                <a:cubicBezTo>
                  <a:pt x="7013994" y="6404963"/>
                  <a:pt x="6795016" y="6401325"/>
                  <a:pt x="6599467" y="6396252"/>
                </a:cubicBezTo>
                <a:lnTo>
                  <a:pt x="1065045" y="6407144"/>
                </a:lnTo>
                <a:lnTo>
                  <a:pt x="46637" y="6399072"/>
                </a:lnTo>
                <a:cubicBezTo>
                  <a:pt x="696" y="6140829"/>
                  <a:pt x="-29931" y="1885361"/>
                  <a:pt x="46637" y="32372"/>
                </a:cubicBezTo>
                <a:lnTo>
                  <a:pt x="204571" y="32797"/>
                </a:lnTo>
                <a:lnTo>
                  <a:pt x="6477956" y="0"/>
                </a:lnTo>
                <a:cubicBezTo>
                  <a:pt x="6978019" y="30531"/>
                  <a:pt x="7335207" y="-1"/>
                  <a:pt x="7678107" y="30531"/>
                </a:cubicBezTo>
                <a:cubicBezTo>
                  <a:pt x="7782882" y="2096465"/>
                  <a:pt x="7701920" y="4971471"/>
                  <a:pt x="7606669" y="6274128"/>
                </a:cubicBezTo>
                <a:cubicBezTo>
                  <a:pt x="7598479" y="6434165"/>
                  <a:pt x="7605267" y="6381800"/>
                  <a:pt x="7440961" y="6402154"/>
                </a:cubicBezTo>
                <a:cubicBezTo>
                  <a:pt x="7382551" y="6404650"/>
                  <a:pt x="7293612" y="6405586"/>
                  <a:pt x="7188755"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Fields Of Heather: Fall Throw Pillows With Cricut">
            <a:extLst>
              <a:ext uri="{FF2B5EF4-FFF2-40B4-BE49-F238E27FC236}">
                <a16:creationId xmlns:a16="http://schemas.microsoft.com/office/drawing/2014/main" id="{75739146-E768-F78D-3D9A-999DDCAC9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 b="2890"/>
          <a:stretch>
            <a:fillRect/>
          </a:stretch>
        </p:blipFill>
        <p:spPr bwMode="auto">
          <a:xfrm>
            <a:off x="724246" y="4540889"/>
            <a:ext cx="3225363" cy="1761745"/>
          </a:xfrm>
          <a:custGeom>
            <a:avLst/>
            <a:gdLst/>
            <a:ahLst/>
            <a:cxnLst/>
            <a:rect l="l" t="t" r="r" b="b"/>
            <a:pathLst>
              <a:path w="6402865" h="3037800">
                <a:moveTo>
                  <a:pt x="5367991" y="0"/>
                </a:moveTo>
                <a:cubicBezTo>
                  <a:pt x="5782370" y="14476"/>
                  <a:pt x="6078355" y="0"/>
                  <a:pt x="6362501" y="14476"/>
                </a:cubicBezTo>
                <a:cubicBezTo>
                  <a:pt x="6449323" y="993991"/>
                  <a:pt x="6368827" y="2024601"/>
                  <a:pt x="6370353" y="2960880"/>
                </a:cubicBezTo>
                <a:cubicBezTo>
                  <a:pt x="6363567" y="3036758"/>
                  <a:pt x="6302142" y="3025784"/>
                  <a:pt x="6165989" y="3035434"/>
                </a:cubicBezTo>
                <a:cubicBezTo>
                  <a:pt x="6117587" y="3036618"/>
                  <a:pt x="6043888" y="3037061"/>
                  <a:pt x="5956997" y="3036950"/>
                </a:cubicBezTo>
                <a:cubicBezTo>
                  <a:pt x="5812181" y="3036766"/>
                  <a:pt x="5630724" y="3035041"/>
                  <a:pt x="5468681" y="3032636"/>
                </a:cubicBezTo>
                <a:lnTo>
                  <a:pt x="882556" y="3037800"/>
                </a:lnTo>
                <a:lnTo>
                  <a:pt x="38647" y="3033973"/>
                </a:lnTo>
                <a:cubicBezTo>
                  <a:pt x="578" y="2911533"/>
                  <a:pt x="-24801" y="893901"/>
                  <a:pt x="38647" y="15349"/>
                </a:cubicBezTo>
                <a:lnTo>
                  <a:pt x="169520" y="15550"/>
                </a:lnTo>
                <a:close/>
              </a:path>
            </a:pathLst>
          </a:cu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08595A75-3E71-4D42-B9D9-7209D475A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219" y="4540888"/>
            <a:ext cx="3225363" cy="1761745"/>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76148 w 7714712"/>
              <a:gd name="connsiteY0" fmla="*/ 6405352 h 6405386"/>
              <a:gd name="connsiteX1" fmla="*/ 6586860 w 7714712"/>
              <a:gd name="connsiteY1" fmla="*/ 6396252 h 6405386"/>
              <a:gd name="connsiteX2" fmla="*/ 1021812 w 7714712"/>
              <a:gd name="connsiteY2" fmla="*/ 6365722 h 6405386"/>
              <a:gd name="connsiteX3" fmla="*/ 34030 w 7714712"/>
              <a:gd name="connsiteY3" fmla="*/ 6336938 h 6405386"/>
              <a:gd name="connsiteX4" fmla="*/ 34030 w 7714712"/>
              <a:gd name="connsiteY4" fmla="*/ 32372 h 6405386"/>
              <a:gd name="connsiteX5" fmla="*/ 191964 w 7714712"/>
              <a:gd name="connsiteY5" fmla="*/ 32797 h 6405386"/>
              <a:gd name="connsiteX6" fmla="*/ 6465349 w 7714712"/>
              <a:gd name="connsiteY6" fmla="*/ 0 h 6405386"/>
              <a:gd name="connsiteX7" fmla="*/ 7665500 w 7714712"/>
              <a:gd name="connsiteY7" fmla="*/ 30531 h 6405386"/>
              <a:gd name="connsiteX8" fmla="*/ 7594062 w 7714712"/>
              <a:gd name="connsiteY8" fmla="*/ 6274128 h 6405386"/>
              <a:gd name="connsiteX9" fmla="*/ 7428354 w 7714712"/>
              <a:gd name="connsiteY9" fmla="*/ 6402154 h 6405386"/>
              <a:gd name="connsiteX10" fmla="*/ 7176148 w 7714712"/>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36938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36938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5386"/>
              <a:gd name="connsiteX1" fmla="*/ 6599467 w 7727319"/>
              <a:gd name="connsiteY1" fmla="*/ 6396252 h 6405386"/>
              <a:gd name="connsiteX2" fmla="*/ 1034419 w 7727319"/>
              <a:gd name="connsiteY2" fmla="*/ 6365722 h 6405386"/>
              <a:gd name="connsiteX3" fmla="*/ 46637 w 7727319"/>
              <a:gd name="connsiteY3" fmla="*/ 6399072 h 6405386"/>
              <a:gd name="connsiteX4" fmla="*/ 46637 w 7727319"/>
              <a:gd name="connsiteY4" fmla="*/ 32372 h 6405386"/>
              <a:gd name="connsiteX5" fmla="*/ 204571 w 7727319"/>
              <a:gd name="connsiteY5" fmla="*/ 32797 h 6405386"/>
              <a:gd name="connsiteX6" fmla="*/ 6477956 w 7727319"/>
              <a:gd name="connsiteY6" fmla="*/ 0 h 6405386"/>
              <a:gd name="connsiteX7" fmla="*/ 7678107 w 7727319"/>
              <a:gd name="connsiteY7" fmla="*/ 30531 h 6405386"/>
              <a:gd name="connsiteX8" fmla="*/ 7606669 w 7727319"/>
              <a:gd name="connsiteY8" fmla="*/ 6274128 h 6405386"/>
              <a:gd name="connsiteX9" fmla="*/ 7440961 w 7727319"/>
              <a:gd name="connsiteY9" fmla="*/ 6402154 h 6405386"/>
              <a:gd name="connsiteX10" fmla="*/ 7188755 w 7727319"/>
              <a:gd name="connsiteY10" fmla="*/ 6405352 h 6405386"/>
              <a:gd name="connsiteX0" fmla="*/ 7188755 w 7727319"/>
              <a:gd name="connsiteY0" fmla="*/ 6405352 h 6407144"/>
              <a:gd name="connsiteX1" fmla="*/ 6599467 w 7727319"/>
              <a:gd name="connsiteY1" fmla="*/ 6396252 h 6407144"/>
              <a:gd name="connsiteX2" fmla="*/ 1065045 w 7727319"/>
              <a:gd name="connsiteY2" fmla="*/ 6407144 h 6407144"/>
              <a:gd name="connsiteX3" fmla="*/ 46637 w 7727319"/>
              <a:gd name="connsiteY3" fmla="*/ 6399072 h 6407144"/>
              <a:gd name="connsiteX4" fmla="*/ 46637 w 7727319"/>
              <a:gd name="connsiteY4" fmla="*/ 32372 h 6407144"/>
              <a:gd name="connsiteX5" fmla="*/ 204571 w 7727319"/>
              <a:gd name="connsiteY5" fmla="*/ 32797 h 6407144"/>
              <a:gd name="connsiteX6" fmla="*/ 6477956 w 7727319"/>
              <a:gd name="connsiteY6" fmla="*/ 0 h 6407144"/>
              <a:gd name="connsiteX7" fmla="*/ 7678107 w 7727319"/>
              <a:gd name="connsiteY7" fmla="*/ 30531 h 6407144"/>
              <a:gd name="connsiteX8" fmla="*/ 7606669 w 7727319"/>
              <a:gd name="connsiteY8" fmla="*/ 6274128 h 6407144"/>
              <a:gd name="connsiteX9" fmla="*/ 7440961 w 7727319"/>
              <a:gd name="connsiteY9" fmla="*/ 6402154 h 6407144"/>
              <a:gd name="connsiteX10" fmla="*/ 7188755 w 7727319"/>
              <a:gd name="connsiteY10" fmla="*/ 6405352 h 6407144"/>
              <a:gd name="connsiteX0" fmla="*/ 7188755 w 7757896"/>
              <a:gd name="connsiteY0" fmla="*/ 6405352 h 6407144"/>
              <a:gd name="connsiteX1" fmla="*/ 6599467 w 7757896"/>
              <a:gd name="connsiteY1" fmla="*/ 6396252 h 6407144"/>
              <a:gd name="connsiteX2" fmla="*/ 1065045 w 7757896"/>
              <a:gd name="connsiteY2" fmla="*/ 6407144 h 6407144"/>
              <a:gd name="connsiteX3" fmla="*/ 46637 w 7757896"/>
              <a:gd name="connsiteY3" fmla="*/ 6399072 h 6407144"/>
              <a:gd name="connsiteX4" fmla="*/ 46637 w 7757896"/>
              <a:gd name="connsiteY4" fmla="*/ 32372 h 6407144"/>
              <a:gd name="connsiteX5" fmla="*/ 204571 w 7757896"/>
              <a:gd name="connsiteY5" fmla="*/ 32797 h 6407144"/>
              <a:gd name="connsiteX6" fmla="*/ 6477956 w 7757896"/>
              <a:gd name="connsiteY6" fmla="*/ 0 h 6407144"/>
              <a:gd name="connsiteX7" fmla="*/ 7678107 w 7757896"/>
              <a:gd name="connsiteY7" fmla="*/ 30531 h 6407144"/>
              <a:gd name="connsiteX8" fmla="*/ 7687583 w 7757896"/>
              <a:gd name="connsiteY8" fmla="*/ 6244909 h 6407144"/>
              <a:gd name="connsiteX9" fmla="*/ 7440961 w 7757896"/>
              <a:gd name="connsiteY9" fmla="*/ 6402154 h 6407144"/>
              <a:gd name="connsiteX10" fmla="*/ 7188755 w 7757896"/>
              <a:gd name="connsiteY10" fmla="*/ 6405352 h 6407144"/>
              <a:gd name="connsiteX0" fmla="*/ 7188755 w 7726818"/>
              <a:gd name="connsiteY0" fmla="*/ 6405352 h 6407144"/>
              <a:gd name="connsiteX1" fmla="*/ 6599467 w 7726818"/>
              <a:gd name="connsiteY1" fmla="*/ 6396252 h 6407144"/>
              <a:gd name="connsiteX2" fmla="*/ 1065045 w 7726818"/>
              <a:gd name="connsiteY2" fmla="*/ 6407144 h 6407144"/>
              <a:gd name="connsiteX3" fmla="*/ 46637 w 7726818"/>
              <a:gd name="connsiteY3" fmla="*/ 6399072 h 6407144"/>
              <a:gd name="connsiteX4" fmla="*/ 46637 w 7726818"/>
              <a:gd name="connsiteY4" fmla="*/ 32372 h 6407144"/>
              <a:gd name="connsiteX5" fmla="*/ 204571 w 7726818"/>
              <a:gd name="connsiteY5" fmla="*/ 32797 h 6407144"/>
              <a:gd name="connsiteX6" fmla="*/ 6477956 w 7726818"/>
              <a:gd name="connsiteY6" fmla="*/ 0 h 6407144"/>
              <a:gd name="connsiteX7" fmla="*/ 7678107 w 7726818"/>
              <a:gd name="connsiteY7" fmla="*/ 30531 h 6407144"/>
              <a:gd name="connsiteX8" fmla="*/ 7687583 w 7726818"/>
              <a:gd name="connsiteY8" fmla="*/ 6244909 h 6407144"/>
              <a:gd name="connsiteX9" fmla="*/ 7440961 w 7726818"/>
              <a:gd name="connsiteY9" fmla="*/ 6402154 h 6407144"/>
              <a:gd name="connsiteX10" fmla="*/ 7188755 w 7726818"/>
              <a:gd name="connsiteY10" fmla="*/ 6405352 h 640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818" h="6407144">
                <a:moveTo>
                  <a:pt x="7188755" y="6405352"/>
                </a:moveTo>
                <a:cubicBezTo>
                  <a:pt x="7013994" y="6404963"/>
                  <a:pt x="6795016" y="6401325"/>
                  <a:pt x="6599467" y="6396252"/>
                </a:cubicBezTo>
                <a:lnTo>
                  <a:pt x="1065045" y="6407144"/>
                </a:lnTo>
                <a:lnTo>
                  <a:pt x="46637" y="6399072"/>
                </a:lnTo>
                <a:cubicBezTo>
                  <a:pt x="696" y="6140829"/>
                  <a:pt x="-29931" y="1885361"/>
                  <a:pt x="46637" y="32372"/>
                </a:cubicBezTo>
                <a:lnTo>
                  <a:pt x="204571" y="32797"/>
                </a:lnTo>
                <a:lnTo>
                  <a:pt x="6477956" y="0"/>
                </a:lnTo>
                <a:cubicBezTo>
                  <a:pt x="6978019" y="30531"/>
                  <a:pt x="7335207" y="-1"/>
                  <a:pt x="7678107" y="30531"/>
                </a:cubicBezTo>
                <a:cubicBezTo>
                  <a:pt x="7782882" y="2096465"/>
                  <a:pt x="7685740" y="4270166"/>
                  <a:pt x="7687583" y="6244909"/>
                </a:cubicBezTo>
                <a:cubicBezTo>
                  <a:pt x="7679393" y="6404946"/>
                  <a:pt x="7605267" y="6381800"/>
                  <a:pt x="7440961" y="6402154"/>
                </a:cubicBezTo>
                <a:cubicBezTo>
                  <a:pt x="7382551" y="6404650"/>
                  <a:pt x="7293612" y="6405586"/>
                  <a:pt x="7188755"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8F7558-47B9-B6DD-11E8-D0213448EED9}"/>
              </a:ext>
            </a:extLst>
          </p:cNvPr>
          <p:cNvSpPr>
            <a:spLocks noGrp="1"/>
          </p:cNvSpPr>
          <p:nvPr>
            <p:ph idx="1"/>
          </p:nvPr>
        </p:nvSpPr>
        <p:spPr>
          <a:xfrm>
            <a:off x="5443559" y="3115089"/>
            <a:ext cx="5279859" cy="2492448"/>
          </a:xfrm>
        </p:spPr>
        <p:txBody>
          <a:bodyPr>
            <a:normAutofit fontScale="85000" lnSpcReduction="20000"/>
          </a:bodyPr>
          <a:lstStyle/>
          <a:p>
            <a:pPr algn="ctr"/>
            <a:r>
              <a:rPr lang="en-GB" b="0" dirty="0" err="1"/>
              <a:t>Í</a:t>
            </a:r>
            <a:r>
              <a:rPr lang="en-GB" b="0" dirty="0"/>
              <a:t> </a:t>
            </a:r>
            <a:r>
              <a:rPr lang="en-GB" b="0" dirty="0" err="1"/>
              <a:t>þessari</a:t>
            </a:r>
            <a:r>
              <a:rPr lang="en-GB" b="0" dirty="0"/>
              <a:t> </a:t>
            </a:r>
            <a:r>
              <a:rPr lang="en-GB" b="0" dirty="0" err="1"/>
              <a:t>skapandi</a:t>
            </a:r>
            <a:r>
              <a:rPr lang="en-GB" b="0" dirty="0"/>
              <a:t> </a:t>
            </a:r>
            <a:r>
              <a:rPr lang="en-GB" b="0" dirty="0" err="1"/>
              <a:t>valgrein</a:t>
            </a:r>
            <a:r>
              <a:rPr lang="en-GB" b="0" dirty="0"/>
              <a:t> </a:t>
            </a:r>
            <a:r>
              <a:rPr lang="en-GB" b="0" dirty="0" err="1"/>
              <a:t>vinna</a:t>
            </a:r>
            <a:r>
              <a:rPr lang="en-GB" b="0" dirty="0"/>
              <a:t> </a:t>
            </a:r>
            <a:r>
              <a:rPr lang="en-GB" b="0" dirty="0" err="1"/>
              <a:t>nemendur</a:t>
            </a:r>
            <a:r>
              <a:rPr lang="en-GB" b="0" dirty="0"/>
              <a:t> </a:t>
            </a:r>
            <a:r>
              <a:rPr lang="en-GB" b="0" dirty="0" err="1"/>
              <a:t>með</a:t>
            </a:r>
            <a:r>
              <a:rPr lang="en-GB" b="0" dirty="0"/>
              <a:t> </a:t>
            </a:r>
            <a:r>
              <a:rPr lang="en-GB" b="0" dirty="0" err="1"/>
              <a:t>textíl</a:t>
            </a:r>
            <a:r>
              <a:rPr lang="en-GB" b="0" dirty="0"/>
              <a:t>, </a:t>
            </a:r>
            <a:r>
              <a:rPr lang="en-GB" b="0" dirty="0" err="1"/>
              <a:t>hönnun</a:t>
            </a:r>
            <a:r>
              <a:rPr lang="en-GB" b="0" dirty="0"/>
              <a:t> </a:t>
            </a:r>
            <a:r>
              <a:rPr lang="en-GB" b="0" dirty="0" err="1"/>
              <a:t>og</a:t>
            </a:r>
            <a:r>
              <a:rPr lang="en-GB" b="0" dirty="0"/>
              <a:t> </a:t>
            </a:r>
            <a:r>
              <a:rPr lang="en-GB" b="0" dirty="0" err="1"/>
              <a:t>notkun</a:t>
            </a:r>
            <a:r>
              <a:rPr lang="en-GB" b="0" dirty="0"/>
              <a:t> Cri-Cut </a:t>
            </a:r>
            <a:r>
              <a:rPr lang="en-GB" b="0" dirty="0" err="1"/>
              <a:t>skurðarvéla</a:t>
            </a:r>
            <a:r>
              <a:rPr lang="en-GB" b="0" dirty="0"/>
              <a:t>. </a:t>
            </a:r>
            <a:r>
              <a:rPr lang="en-GB" b="0" dirty="0" err="1"/>
              <a:t>Þeir</a:t>
            </a:r>
            <a:r>
              <a:rPr lang="en-GB" b="0" dirty="0"/>
              <a:t> </a:t>
            </a:r>
            <a:r>
              <a:rPr lang="en-GB" b="0" dirty="0" err="1"/>
              <a:t>hanna</a:t>
            </a:r>
            <a:r>
              <a:rPr lang="en-GB" b="0" dirty="0"/>
              <a:t> </a:t>
            </a:r>
            <a:r>
              <a:rPr lang="en-GB" b="0" dirty="0" err="1"/>
              <a:t>eigin</a:t>
            </a:r>
            <a:r>
              <a:rPr lang="en-GB" b="0" dirty="0"/>
              <a:t> </a:t>
            </a:r>
            <a:r>
              <a:rPr lang="en-GB" b="0" dirty="0" err="1"/>
              <a:t>mynstur</a:t>
            </a:r>
            <a:r>
              <a:rPr lang="en-GB" b="0" dirty="0"/>
              <a:t>, </a:t>
            </a:r>
            <a:r>
              <a:rPr lang="en-GB" b="0" dirty="0" err="1"/>
              <a:t>texta</a:t>
            </a:r>
            <a:r>
              <a:rPr lang="en-GB" b="0" dirty="0"/>
              <a:t> </a:t>
            </a:r>
            <a:r>
              <a:rPr lang="en-GB" b="0" dirty="0" err="1"/>
              <a:t>eða</a:t>
            </a:r>
            <a:r>
              <a:rPr lang="en-GB" b="0" dirty="0"/>
              <a:t> </a:t>
            </a:r>
            <a:r>
              <a:rPr lang="en-GB" b="0" dirty="0" err="1"/>
              <a:t>myndir</a:t>
            </a:r>
            <a:r>
              <a:rPr lang="en-GB" b="0" dirty="0"/>
              <a:t> </a:t>
            </a:r>
            <a:r>
              <a:rPr lang="en-GB" b="0" dirty="0" err="1"/>
              <a:t>sem</a:t>
            </a:r>
            <a:r>
              <a:rPr lang="en-GB" b="0" dirty="0"/>
              <a:t> </a:t>
            </a:r>
            <a:r>
              <a:rPr lang="en-GB" b="0" dirty="0" err="1"/>
              <a:t>verða</a:t>
            </a:r>
            <a:r>
              <a:rPr lang="en-GB" b="0" dirty="0"/>
              <a:t> </a:t>
            </a:r>
            <a:r>
              <a:rPr lang="en-GB" b="0" dirty="0" err="1"/>
              <a:t>að</a:t>
            </a:r>
            <a:r>
              <a:rPr lang="en-GB" b="0" dirty="0"/>
              <a:t> </a:t>
            </a:r>
            <a:r>
              <a:rPr lang="en-GB" b="0" dirty="0" err="1"/>
              <a:t>límmiðum</a:t>
            </a:r>
            <a:r>
              <a:rPr lang="en-GB" b="0" dirty="0"/>
              <a:t> </a:t>
            </a:r>
            <a:r>
              <a:rPr lang="en-GB" b="0" dirty="0" err="1"/>
              <a:t>sem</a:t>
            </a:r>
            <a:r>
              <a:rPr lang="en-GB" b="0" dirty="0"/>
              <a:t> </a:t>
            </a:r>
            <a:r>
              <a:rPr lang="en-GB" b="0" dirty="0" err="1"/>
              <a:t>má</a:t>
            </a:r>
            <a:r>
              <a:rPr lang="en-GB" b="0" dirty="0"/>
              <a:t> </a:t>
            </a:r>
            <a:r>
              <a:rPr lang="en-GB" b="0" dirty="0" err="1"/>
              <a:t>strauja</a:t>
            </a:r>
            <a:r>
              <a:rPr lang="en-GB" b="0" dirty="0"/>
              <a:t> </a:t>
            </a:r>
            <a:r>
              <a:rPr lang="en-GB" b="0" dirty="0" err="1"/>
              <a:t>á</a:t>
            </a:r>
            <a:r>
              <a:rPr lang="en-GB" b="0" dirty="0"/>
              <a:t> </a:t>
            </a:r>
            <a:r>
              <a:rPr lang="en-GB" b="0" dirty="0" err="1"/>
              <a:t>fatnað</a:t>
            </a:r>
            <a:r>
              <a:rPr lang="en-GB" b="0" dirty="0"/>
              <a:t>. </a:t>
            </a:r>
            <a:r>
              <a:rPr lang="en-GB" b="0" dirty="0" err="1"/>
              <a:t>Einnig</a:t>
            </a:r>
            <a:r>
              <a:rPr lang="en-GB" b="0" dirty="0"/>
              <a:t> </a:t>
            </a:r>
            <a:r>
              <a:rPr lang="en-GB" b="0" dirty="0" err="1"/>
              <a:t>læra</a:t>
            </a:r>
            <a:r>
              <a:rPr lang="en-GB" b="0" dirty="0"/>
              <a:t> </a:t>
            </a:r>
            <a:r>
              <a:rPr lang="en-GB" b="0" dirty="0" err="1"/>
              <a:t>nemendur</a:t>
            </a:r>
            <a:r>
              <a:rPr lang="en-GB" b="0" dirty="0"/>
              <a:t> </a:t>
            </a:r>
            <a:r>
              <a:rPr lang="en-GB" b="0" dirty="0" err="1"/>
              <a:t>grunn</a:t>
            </a:r>
            <a:r>
              <a:rPr lang="en-GB" b="0" dirty="0"/>
              <a:t> </a:t>
            </a:r>
            <a:r>
              <a:rPr lang="en-GB" b="0" dirty="0" err="1"/>
              <a:t>í</a:t>
            </a:r>
            <a:r>
              <a:rPr lang="en-GB" b="0" dirty="0"/>
              <a:t> </a:t>
            </a:r>
            <a:r>
              <a:rPr lang="en-GB" b="0" dirty="0" err="1"/>
              <a:t>saumaskap</a:t>
            </a:r>
            <a:r>
              <a:rPr lang="en-GB" b="0" dirty="0"/>
              <a:t> </a:t>
            </a:r>
            <a:r>
              <a:rPr lang="en-GB" b="0" dirty="0" err="1"/>
              <a:t>og</a:t>
            </a:r>
            <a:r>
              <a:rPr lang="en-GB" b="0" dirty="0"/>
              <a:t> </a:t>
            </a:r>
            <a:r>
              <a:rPr lang="en-GB" b="0" dirty="0" err="1"/>
              <a:t>að</a:t>
            </a:r>
            <a:r>
              <a:rPr lang="en-GB" b="0" dirty="0"/>
              <a:t> </a:t>
            </a:r>
            <a:r>
              <a:rPr lang="en-GB" b="0" dirty="0" err="1"/>
              <a:t>nýta</a:t>
            </a:r>
            <a:r>
              <a:rPr lang="en-GB" b="0" dirty="0"/>
              <a:t> </a:t>
            </a:r>
            <a:r>
              <a:rPr lang="en-GB" b="0" dirty="0" err="1"/>
              <a:t>hugmyndir</a:t>
            </a:r>
            <a:r>
              <a:rPr lang="en-GB" b="0" dirty="0"/>
              <a:t> </a:t>
            </a:r>
            <a:r>
              <a:rPr lang="en-GB" b="0" dirty="0" err="1"/>
              <a:t>sínar</a:t>
            </a:r>
            <a:r>
              <a:rPr lang="en-GB" b="0" dirty="0"/>
              <a:t> </a:t>
            </a:r>
            <a:r>
              <a:rPr lang="en-GB" b="0" dirty="0" err="1"/>
              <a:t>í</a:t>
            </a:r>
            <a:r>
              <a:rPr lang="en-GB" b="0" dirty="0"/>
              <a:t> </a:t>
            </a:r>
            <a:r>
              <a:rPr lang="en-GB" b="0" dirty="0" err="1"/>
              <a:t>eigin</a:t>
            </a:r>
            <a:r>
              <a:rPr lang="en-GB" b="0" dirty="0"/>
              <a:t> </a:t>
            </a:r>
            <a:r>
              <a:rPr lang="en-GB" b="0" dirty="0" err="1"/>
              <a:t>verk</a:t>
            </a:r>
            <a:r>
              <a:rPr lang="en-GB" b="0" dirty="0"/>
              <a:t>. </a:t>
            </a:r>
            <a:r>
              <a:rPr lang="en-GB" b="0" dirty="0" err="1"/>
              <a:t>Áhersla</a:t>
            </a:r>
            <a:r>
              <a:rPr lang="en-GB" b="0" dirty="0"/>
              <a:t> er </a:t>
            </a:r>
            <a:r>
              <a:rPr lang="en-GB" b="0" dirty="0" err="1"/>
              <a:t>lögð</a:t>
            </a:r>
            <a:r>
              <a:rPr lang="en-GB" b="0" dirty="0"/>
              <a:t> </a:t>
            </a:r>
            <a:r>
              <a:rPr lang="en-GB" b="0" dirty="0" err="1"/>
              <a:t>á</a:t>
            </a:r>
            <a:r>
              <a:rPr lang="en-GB" b="0" dirty="0"/>
              <a:t> </a:t>
            </a:r>
            <a:r>
              <a:rPr lang="en-GB" b="0" dirty="0" err="1"/>
              <a:t>frumleika</a:t>
            </a:r>
            <a:r>
              <a:rPr lang="en-GB" b="0" dirty="0"/>
              <a:t>, </a:t>
            </a:r>
            <a:r>
              <a:rPr lang="en-GB" b="0" dirty="0" err="1"/>
              <a:t>handverksfærni</a:t>
            </a:r>
            <a:r>
              <a:rPr lang="en-GB" b="0" dirty="0"/>
              <a:t> </a:t>
            </a:r>
            <a:r>
              <a:rPr lang="en-GB" b="0" dirty="0" err="1"/>
              <a:t>og</a:t>
            </a:r>
            <a:r>
              <a:rPr lang="en-GB" b="0" dirty="0"/>
              <a:t> </a:t>
            </a:r>
            <a:r>
              <a:rPr lang="en-GB" b="0" dirty="0" err="1"/>
              <a:t>persónulega</a:t>
            </a:r>
            <a:r>
              <a:rPr lang="en-GB" b="0" dirty="0"/>
              <a:t> </a:t>
            </a:r>
            <a:r>
              <a:rPr lang="en-GB" b="0" dirty="0" err="1"/>
              <a:t>sköpun</a:t>
            </a:r>
            <a:r>
              <a:rPr lang="en-GB" b="0" dirty="0"/>
              <a:t> </a:t>
            </a:r>
            <a:r>
              <a:rPr lang="en-GB" b="0" dirty="0" err="1"/>
              <a:t>í</a:t>
            </a:r>
            <a:r>
              <a:rPr lang="en-GB" b="0" dirty="0"/>
              <a:t> </a:t>
            </a:r>
            <a:r>
              <a:rPr lang="en-GB" b="0" dirty="0" err="1"/>
              <a:t>nothæfum</a:t>
            </a:r>
            <a:r>
              <a:rPr lang="en-GB" b="0" dirty="0"/>
              <a:t> </a:t>
            </a:r>
            <a:r>
              <a:rPr lang="en-GB" b="0" dirty="0" err="1"/>
              <a:t>og</a:t>
            </a:r>
            <a:r>
              <a:rPr lang="en-GB" b="0" dirty="0"/>
              <a:t> </a:t>
            </a:r>
            <a:r>
              <a:rPr lang="en-GB" b="0" dirty="0" err="1"/>
              <a:t>fallegum</a:t>
            </a:r>
            <a:r>
              <a:rPr lang="en-GB" b="0" dirty="0"/>
              <a:t> </a:t>
            </a:r>
            <a:r>
              <a:rPr lang="en-GB" b="0" dirty="0" err="1"/>
              <a:t>fatnaði</a:t>
            </a:r>
            <a:r>
              <a:rPr lang="en-GB" b="0" dirty="0"/>
              <a:t>.</a:t>
            </a:r>
            <a:endParaRPr lang="is-IS" dirty="0"/>
          </a:p>
        </p:txBody>
      </p:sp>
      <p:sp>
        <p:nvSpPr>
          <p:cNvPr id="3095" name="Freeform: Shape 3094">
            <a:extLst>
              <a:ext uri="{FF2B5EF4-FFF2-40B4-BE49-F238E27FC236}">
                <a16:creationId xmlns:a16="http://schemas.microsoft.com/office/drawing/2014/main" id="{E62A2B7D-9830-4EFD-A3BF-49754AA2B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029346">
            <a:off x="4643691" y="473492"/>
            <a:ext cx="6791813" cy="5757036"/>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7022 w 4884581"/>
              <a:gd name="connsiteY0" fmla="*/ 50 h 5641553"/>
              <a:gd name="connsiteX1" fmla="*/ 3319184 w 4884581"/>
              <a:gd name="connsiteY1" fmla="*/ 163045 h 5641553"/>
              <a:gd name="connsiteX2" fmla="*/ 4549251 w 4884581"/>
              <a:gd name="connsiteY2" fmla="*/ 744232 h 5641553"/>
              <a:gd name="connsiteX3" fmla="*/ 4808645 w 4884581"/>
              <a:gd name="connsiteY3" fmla="*/ 1661203 h 5641553"/>
              <a:gd name="connsiteX4" fmla="*/ 4731578 w 4884581"/>
              <a:gd name="connsiteY4" fmla="*/ 4102984 h 5641553"/>
              <a:gd name="connsiteX5" fmla="*/ 3928223 w 4884581"/>
              <a:gd name="connsiteY5" fmla="*/ 5181317 h 5641553"/>
              <a:gd name="connsiteX6" fmla="*/ 3515258 w 4884581"/>
              <a:gd name="connsiteY6" fmla="*/ 5243754 h 5641553"/>
              <a:gd name="connsiteX7" fmla="*/ 3510127 w 4884581"/>
              <a:gd name="connsiteY7" fmla="*/ 5288400 h 5641553"/>
              <a:gd name="connsiteX8" fmla="*/ 3658238 w 4884581"/>
              <a:gd name="connsiteY8" fmla="*/ 5641549 h 5641553"/>
              <a:gd name="connsiteX9" fmla="*/ 2845674 w 4884581"/>
              <a:gd name="connsiteY9" fmla="*/ 5290843 h 5641553"/>
              <a:gd name="connsiteX10" fmla="*/ 2820308 w 4884581"/>
              <a:gd name="connsiteY10" fmla="*/ 5261823 h 5641553"/>
              <a:gd name="connsiteX11" fmla="*/ 2722542 w 4884581"/>
              <a:gd name="connsiteY11" fmla="*/ 5265294 h 5641553"/>
              <a:gd name="connsiteX12" fmla="*/ 1770504 w 4884581"/>
              <a:gd name="connsiteY12" fmla="*/ 5261011 h 5641553"/>
              <a:gd name="connsiteX13" fmla="*/ 815940 w 4884581"/>
              <a:gd name="connsiteY13" fmla="*/ 5009663 h 5641553"/>
              <a:gd name="connsiteX14" fmla="*/ 117267 w 4884581"/>
              <a:gd name="connsiteY14" fmla="*/ 3779919 h 5641553"/>
              <a:gd name="connsiteX15" fmla="*/ 1702 w 4884581"/>
              <a:gd name="connsiteY15" fmla="*/ 1784971 h 5641553"/>
              <a:gd name="connsiteX16" fmla="*/ 336804 w 4884581"/>
              <a:gd name="connsiteY16" fmla="*/ 369690 h 5641553"/>
              <a:gd name="connsiteX17" fmla="*/ 1687022 w 4884581"/>
              <a:gd name="connsiteY17" fmla="*/ 50 h 5641553"/>
              <a:gd name="connsiteX0" fmla="*/ 1687201 w 4884760"/>
              <a:gd name="connsiteY0" fmla="*/ 12790 h 5654293"/>
              <a:gd name="connsiteX1" fmla="*/ 3319363 w 4884760"/>
              <a:gd name="connsiteY1" fmla="*/ 175785 h 5654293"/>
              <a:gd name="connsiteX2" fmla="*/ 4549430 w 4884760"/>
              <a:gd name="connsiteY2" fmla="*/ 756972 h 5654293"/>
              <a:gd name="connsiteX3" fmla="*/ 4808824 w 4884760"/>
              <a:gd name="connsiteY3" fmla="*/ 1673943 h 5654293"/>
              <a:gd name="connsiteX4" fmla="*/ 4731757 w 4884760"/>
              <a:gd name="connsiteY4" fmla="*/ 4115724 h 5654293"/>
              <a:gd name="connsiteX5" fmla="*/ 3928402 w 4884760"/>
              <a:gd name="connsiteY5" fmla="*/ 5194057 h 5654293"/>
              <a:gd name="connsiteX6" fmla="*/ 3515437 w 4884760"/>
              <a:gd name="connsiteY6" fmla="*/ 5256494 h 5654293"/>
              <a:gd name="connsiteX7" fmla="*/ 3510306 w 4884760"/>
              <a:gd name="connsiteY7" fmla="*/ 5301140 h 5654293"/>
              <a:gd name="connsiteX8" fmla="*/ 3658417 w 4884760"/>
              <a:gd name="connsiteY8" fmla="*/ 5654289 h 5654293"/>
              <a:gd name="connsiteX9" fmla="*/ 2845853 w 4884760"/>
              <a:gd name="connsiteY9" fmla="*/ 5303583 h 5654293"/>
              <a:gd name="connsiteX10" fmla="*/ 2820487 w 4884760"/>
              <a:gd name="connsiteY10" fmla="*/ 5274563 h 5654293"/>
              <a:gd name="connsiteX11" fmla="*/ 2722721 w 4884760"/>
              <a:gd name="connsiteY11" fmla="*/ 5278034 h 5654293"/>
              <a:gd name="connsiteX12" fmla="*/ 1770683 w 4884760"/>
              <a:gd name="connsiteY12" fmla="*/ 5273751 h 5654293"/>
              <a:gd name="connsiteX13" fmla="*/ 816119 w 4884760"/>
              <a:gd name="connsiteY13" fmla="*/ 5022403 h 5654293"/>
              <a:gd name="connsiteX14" fmla="*/ 117446 w 4884760"/>
              <a:gd name="connsiteY14" fmla="*/ 3792659 h 5654293"/>
              <a:gd name="connsiteX15" fmla="*/ 1881 w 4884760"/>
              <a:gd name="connsiteY15" fmla="*/ 1797711 h 5654293"/>
              <a:gd name="connsiteX16" fmla="*/ 312225 w 4884760"/>
              <a:gd name="connsiteY16" fmla="*/ 520975 h 5654293"/>
              <a:gd name="connsiteX17" fmla="*/ 1687201 w 4884760"/>
              <a:gd name="connsiteY17" fmla="*/ 12790 h 5654293"/>
              <a:gd name="connsiteX0" fmla="*/ 1687201 w 4884760"/>
              <a:gd name="connsiteY0" fmla="*/ 18786 h 5660289"/>
              <a:gd name="connsiteX1" fmla="*/ 3319363 w 4884760"/>
              <a:gd name="connsiteY1" fmla="*/ 140218 h 5660289"/>
              <a:gd name="connsiteX2" fmla="*/ 4549430 w 4884760"/>
              <a:gd name="connsiteY2" fmla="*/ 762968 h 5660289"/>
              <a:gd name="connsiteX3" fmla="*/ 4808824 w 4884760"/>
              <a:gd name="connsiteY3" fmla="*/ 1679939 h 5660289"/>
              <a:gd name="connsiteX4" fmla="*/ 4731757 w 4884760"/>
              <a:gd name="connsiteY4" fmla="*/ 4121720 h 5660289"/>
              <a:gd name="connsiteX5" fmla="*/ 3928402 w 4884760"/>
              <a:gd name="connsiteY5" fmla="*/ 5200053 h 5660289"/>
              <a:gd name="connsiteX6" fmla="*/ 3515437 w 4884760"/>
              <a:gd name="connsiteY6" fmla="*/ 5262490 h 5660289"/>
              <a:gd name="connsiteX7" fmla="*/ 3510306 w 4884760"/>
              <a:gd name="connsiteY7" fmla="*/ 5307136 h 5660289"/>
              <a:gd name="connsiteX8" fmla="*/ 3658417 w 4884760"/>
              <a:gd name="connsiteY8" fmla="*/ 5660285 h 5660289"/>
              <a:gd name="connsiteX9" fmla="*/ 2845853 w 4884760"/>
              <a:gd name="connsiteY9" fmla="*/ 5309579 h 5660289"/>
              <a:gd name="connsiteX10" fmla="*/ 2820487 w 4884760"/>
              <a:gd name="connsiteY10" fmla="*/ 5280559 h 5660289"/>
              <a:gd name="connsiteX11" fmla="*/ 2722721 w 4884760"/>
              <a:gd name="connsiteY11" fmla="*/ 5284030 h 5660289"/>
              <a:gd name="connsiteX12" fmla="*/ 1770683 w 4884760"/>
              <a:gd name="connsiteY12" fmla="*/ 5279747 h 5660289"/>
              <a:gd name="connsiteX13" fmla="*/ 816119 w 4884760"/>
              <a:gd name="connsiteY13" fmla="*/ 5028399 h 5660289"/>
              <a:gd name="connsiteX14" fmla="*/ 117446 w 4884760"/>
              <a:gd name="connsiteY14" fmla="*/ 3798655 h 5660289"/>
              <a:gd name="connsiteX15" fmla="*/ 1881 w 4884760"/>
              <a:gd name="connsiteY15" fmla="*/ 1803707 h 5660289"/>
              <a:gd name="connsiteX16" fmla="*/ 312225 w 4884760"/>
              <a:gd name="connsiteY16" fmla="*/ 526971 h 5660289"/>
              <a:gd name="connsiteX17" fmla="*/ 1687201 w 4884760"/>
              <a:gd name="connsiteY17" fmla="*/ 18786 h 5660289"/>
              <a:gd name="connsiteX0" fmla="*/ 1687201 w 4884760"/>
              <a:gd name="connsiteY0" fmla="*/ 27023 h 5668526"/>
              <a:gd name="connsiteX1" fmla="*/ 3319363 w 4884760"/>
              <a:gd name="connsiteY1" fmla="*/ 148455 h 5668526"/>
              <a:gd name="connsiteX2" fmla="*/ 4537051 w 4884760"/>
              <a:gd name="connsiteY2" fmla="*/ 812768 h 5668526"/>
              <a:gd name="connsiteX3" fmla="*/ 4808824 w 4884760"/>
              <a:gd name="connsiteY3" fmla="*/ 1688176 h 5668526"/>
              <a:gd name="connsiteX4" fmla="*/ 4731757 w 4884760"/>
              <a:gd name="connsiteY4" fmla="*/ 4129957 h 5668526"/>
              <a:gd name="connsiteX5" fmla="*/ 3928402 w 4884760"/>
              <a:gd name="connsiteY5" fmla="*/ 5208290 h 5668526"/>
              <a:gd name="connsiteX6" fmla="*/ 3515437 w 4884760"/>
              <a:gd name="connsiteY6" fmla="*/ 5270727 h 5668526"/>
              <a:gd name="connsiteX7" fmla="*/ 3510306 w 4884760"/>
              <a:gd name="connsiteY7" fmla="*/ 5315373 h 5668526"/>
              <a:gd name="connsiteX8" fmla="*/ 3658417 w 4884760"/>
              <a:gd name="connsiteY8" fmla="*/ 5668522 h 5668526"/>
              <a:gd name="connsiteX9" fmla="*/ 2845853 w 4884760"/>
              <a:gd name="connsiteY9" fmla="*/ 5317816 h 5668526"/>
              <a:gd name="connsiteX10" fmla="*/ 2820487 w 4884760"/>
              <a:gd name="connsiteY10" fmla="*/ 5288796 h 5668526"/>
              <a:gd name="connsiteX11" fmla="*/ 2722721 w 4884760"/>
              <a:gd name="connsiteY11" fmla="*/ 5292267 h 5668526"/>
              <a:gd name="connsiteX12" fmla="*/ 1770683 w 4884760"/>
              <a:gd name="connsiteY12" fmla="*/ 5287984 h 5668526"/>
              <a:gd name="connsiteX13" fmla="*/ 816119 w 4884760"/>
              <a:gd name="connsiteY13" fmla="*/ 5036636 h 5668526"/>
              <a:gd name="connsiteX14" fmla="*/ 117446 w 4884760"/>
              <a:gd name="connsiteY14" fmla="*/ 3806892 h 5668526"/>
              <a:gd name="connsiteX15" fmla="*/ 1881 w 4884760"/>
              <a:gd name="connsiteY15" fmla="*/ 1811944 h 5668526"/>
              <a:gd name="connsiteX16" fmla="*/ 312225 w 4884760"/>
              <a:gd name="connsiteY16" fmla="*/ 535208 h 5668526"/>
              <a:gd name="connsiteX17" fmla="*/ 1687201 w 4884760"/>
              <a:gd name="connsiteY17" fmla="*/ 27023 h 5668526"/>
              <a:gd name="connsiteX0" fmla="*/ 1687201 w 4884760"/>
              <a:gd name="connsiteY0" fmla="*/ 27023 h 5668526"/>
              <a:gd name="connsiteX1" fmla="*/ 3319363 w 4884760"/>
              <a:gd name="connsiteY1" fmla="*/ 148455 h 5668526"/>
              <a:gd name="connsiteX2" fmla="*/ 4537051 w 4884760"/>
              <a:gd name="connsiteY2" fmla="*/ 812768 h 5668526"/>
              <a:gd name="connsiteX3" fmla="*/ 4808824 w 4884760"/>
              <a:gd name="connsiteY3" fmla="*/ 1688176 h 5668526"/>
              <a:gd name="connsiteX4" fmla="*/ 4731757 w 4884760"/>
              <a:gd name="connsiteY4" fmla="*/ 4129957 h 5668526"/>
              <a:gd name="connsiteX5" fmla="*/ 3928402 w 4884760"/>
              <a:gd name="connsiteY5" fmla="*/ 5208290 h 5668526"/>
              <a:gd name="connsiteX6" fmla="*/ 3515437 w 4884760"/>
              <a:gd name="connsiteY6" fmla="*/ 5270727 h 5668526"/>
              <a:gd name="connsiteX7" fmla="*/ 3510306 w 4884760"/>
              <a:gd name="connsiteY7" fmla="*/ 5315373 h 5668526"/>
              <a:gd name="connsiteX8" fmla="*/ 3658417 w 4884760"/>
              <a:gd name="connsiteY8" fmla="*/ 5668522 h 5668526"/>
              <a:gd name="connsiteX9" fmla="*/ 2845853 w 4884760"/>
              <a:gd name="connsiteY9" fmla="*/ 5317816 h 5668526"/>
              <a:gd name="connsiteX10" fmla="*/ 2820487 w 4884760"/>
              <a:gd name="connsiteY10" fmla="*/ 5288796 h 5668526"/>
              <a:gd name="connsiteX11" fmla="*/ 2722721 w 4884760"/>
              <a:gd name="connsiteY11" fmla="*/ 5292267 h 5668526"/>
              <a:gd name="connsiteX12" fmla="*/ 1770683 w 4884760"/>
              <a:gd name="connsiteY12" fmla="*/ 5287984 h 5668526"/>
              <a:gd name="connsiteX13" fmla="*/ 816119 w 4884760"/>
              <a:gd name="connsiteY13" fmla="*/ 5036636 h 5668526"/>
              <a:gd name="connsiteX14" fmla="*/ 117446 w 4884760"/>
              <a:gd name="connsiteY14" fmla="*/ 3806892 h 5668526"/>
              <a:gd name="connsiteX15" fmla="*/ 1881 w 4884760"/>
              <a:gd name="connsiteY15" fmla="*/ 1811944 h 5668526"/>
              <a:gd name="connsiteX16" fmla="*/ 312225 w 4884760"/>
              <a:gd name="connsiteY16" fmla="*/ 535208 h 5668526"/>
              <a:gd name="connsiteX17" fmla="*/ 1687201 w 4884760"/>
              <a:gd name="connsiteY17"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820487 w 4885870"/>
              <a:gd name="connsiteY10" fmla="*/ 5288796 h 5668526"/>
              <a:gd name="connsiteX11" fmla="*/ 2722721 w 4885870"/>
              <a:gd name="connsiteY11" fmla="*/ 5292267 h 5668526"/>
              <a:gd name="connsiteX12" fmla="*/ 1770683 w 4885870"/>
              <a:gd name="connsiteY12" fmla="*/ 5287984 h 5668526"/>
              <a:gd name="connsiteX13" fmla="*/ 816119 w 4885870"/>
              <a:gd name="connsiteY13" fmla="*/ 5036636 h 5668526"/>
              <a:gd name="connsiteX14" fmla="*/ 117446 w 4885870"/>
              <a:gd name="connsiteY14" fmla="*/ 3806892 h 5668526"/>
              <a:gd name="connsiteX15" fmla="*/ 1881 w 4885870"/>
              <a:gd name="connsiteY15" fmla="*/ 1811944 h 5668526"/>
              <a:gd name="connsiteX16" fmla="*/ 312225 w 4885870"/>
              <a:gd name="connsiteY16" fmla="*/ 535208 h 5668526"/>
              <a:gd name="connsiteX17" fmla="*/ 1687201 w 4885870"/>
              <a:gd name="connsiteY17"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820487 w 4885870"/>
              <a:gd name="connsiteY10" fmla="*/ 5288796 h 5668526"/>
              <a:gd name="connsiteX11" fmla="*/ 2722721 w 4885870"/>
              <a:gd name="connsiteY11" fmla="*/ 5292267 h 5668526"/>
              <a:gd name="connsiteX12" fmla="*/ 1770683 w 4885870"/>
              <a:gd name="connsiteY12" fmla="*/ 5287984 h 5668526"/>
              <a:gd name="connsiteX13" fmla="*/ 816119 w 4885870"/>
              <a:gd name="connsiteY13" fmla="*/ 5036636 h 5668526"/>
              <a:gd name="connsiteX14" fmla="*/ 117446 w 4885870"/>
              <a:gd name="connsiteY14" fmla="*/ 3806892 h 5668526"/>
              <a:gd name="connsiteX15" fmla="*/ 1881 w 4885870"/>
              <a:gd name="connsiteY15" fmla="*/ 1811944 h 5668526"/>
              <a:gd name="connsiteX16" fmla="*/ 312225 w 4885870"/>
              <a:gd name="connsiteY16" fmla="*/ 535208 h 5668526"/>
              <a:gd name="connsiteX17" fmla="*/ 1687201 w 4885870"/>
              <a:gd name="connsiteY17"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820487 w 4885870"/>
              <a:gd name="connsiteY10" fmla="*/ 5288796 h 5668526"/>
              <a:gd name="connsiteX11" fmla="*/ 1770683 w 4885870"/>
              <a:gd name="connsiteY11" fmla="*/ 5287984 h 5668526"/>
              <a:gd name="connsiteX12" fmla="*/ 816119 w 4885870"/>
              <a:gd name="connsiteY12" fmla="*/ 5036636 h 5668526"/>
              <a:gd name="connsiteX13" fmla="*/ 117446 w 4885870"/>
              <a:gd name="connsiteY13" fmla="*/ 3806892 h 5668526"/>
              <a:gd name="connsiteX14" fmla="*/ 1881 w 4885870"/>
              <a:gd name="connsiteY14" fmla="*/ 1811944 h 5668526"/>
              <a:gd name="connsiteX15" fmla="*/ 312225 w 4885870"/>
              <a:gd name="connsiteY15" fmla="*/ 535208 h 5668526"/>
              <a:gd name="connsiteX16" fmla="*/ 1687201 w 4885870"/>
              <a:gd name="connsiteY16" fmla="*/ 27023 h 5668526"/>
              <a:gd name="connsiteX0" fmla="*/ 1687201 w 4885870"/>
              <a:gd name="connsiteY0" fmla="*/ 27023 h 5668526"/>
              <a:gd name="connsiteX1" fmla="*/ 3319363 w 4885870"/>
              <a:gd name="connsiteY1" fmla="*/ 148455 h 5668526"/>
              <a:gd name="connsiteX2" fmla="*/ 4537051 w 4885870"/>
              <a:gd name="connsiteY2" fmla="*/ 812768 h 5668526"/>
              <a:gd name="connsiteX3" fmla="*/ 4808824 w 4885870"/>
              <a:gd name="connsiteY3" fmla="*/ 1688176 h 5668526"/>
              <a:gd name="connsiteX4" fmla="*/ 4731757 w 4885870"/>
              <a:gd name="connsiteY4" fmla="*/ 4129957 h 5668526"/>
              <a:gd name="connsiteX5" fmla="*/ 3903644 w 4885870"/>
              <a:gd name="connsiteY5" fmla="*/ 5111308 h 5668526"/>
              <a:gd name="connsiteX6" fmla="*/ 3515437 w 4885870"/>
              <a:gd name="connsiteY6" fmla="*/ 5270727 h 5668526"/>
              <a:gd name="connsiteX7" fmla="*/ 3510306 w 4885870"/>
              <a:gd name="connsiteY7" fmla="*/ 5315373 h 5668526"/>
              <a:gd name="connsiteX8" fmla="*/ 3658417 w 4885870"/>
              <a:gd name="connsiteY8" fmla="*/ 5668522 h 5668526"/>
              <a:gd name="connsiteX9" fmla="*/ 2845853 w 4885870"/>
              <a:gd name="connsiteY9" fmla="*/ 5317816 h 5668526"/>
              <a:gd name="connsiteX10" fmla="*/ 2622421 w 4885870"/>
              <a:gd name="connsiteY10" fmla="*/ 5316505 h 5668526"/>
              <a:gd name="connsiteX11" fmla="*/ 1770683 w 4885870"/>
              <a:gd name="connsiteY11" fmla="*/ 5287984 h 5668526"/>
              <a:gd name="connsiteX12" fmla="*/ 816119 w 4885870"/>
              <a:gd name="connsiteY12" fmla="*/ 5036636 h 5668526"/>
              <a:gd name="connsiteX13" fmla="*/ 117446 w 4885870"/>
              <a:gd name="connsiteY13" fmla="*/ 3806892 h 5668526"/>
              <a:gd name="connsiteX14" fmla="*/ 1881 w 4885870"/>
              <a:gd name="connsiteY14" fmla="*/ 1811944 h 5668526"/>
              <a:gd name="connsiteX15" fmla="*/ 312225 w 4885870"/>
              <a:gd name="connsiteY15" fmla="*/ 535208 h 5668526"/>
              <a:gd name="connsiteX16" fmla="*/ 1687201 w 4885870"/>
              <a:gd name="connsiteY16" fmla="*/ 27023 h 5668526"/>
              <a:gd name="connsiteX0" fmla="*/ 1687201 w 4885870"/>
              <a:gd name="connsiteY0" fmla="*/ 27023 h 5626964"/>
              <a:gd name="connsiteX1" fmla="*/ 3319363 w 4885870"/>
              <a:gd name="connsiteY1" fmla="*/ 148455 h 5626964"/>
              <a:gd name="connsiteX2" fmla="*/ 4537051 w 4885870"/>
              <a:gd name="connsiteY2" fmla="*/ 812768 h 5626964"/>
              <a:gd name="connsiteX3" fmla="*/ 4808824 w 4885870"/>
              <a:gd name="connsiteY3" fmla="*/ 1688176 h 5626964"/>
              <a:gd name="connsiteX4" fmla="*/ 4731757 w 4885870"/>
              <a:gd name="connsiteY4" fmla="*/ 4129957 h 5626964"/>
              <a:gd name="connsiteX5" fmla="*/ 3903644 w 4885870"/>
              <a:gd name="connsiteY5" fmla="*/ 5111308 h 5626964"/>
              <a:gd name="connsiteX6" fmla="*/ 3515437 w 4885870"/>
              <a:gd name="connsiteY6" fmla="*/ 5270727 h 5626964"/>
              <a:gd name="connsiteX7" fmla="*/ 3510306 w 4885870"/>
              <a:gd name="connsiteY7" fmla="*/ 5315373 h 5626964"/>
              <a:gd name="connsiteX8" fmla="*/ 3670796 w 4885870"/>
              <a:gd name="connsiteY8" fmla="*/ 5626958 h 5626964"/>
              <a:gd name="connsiteX9" fmla="*/ 2845853 w 4885870"/>
              <a:gd name="connsiteY9" fmla="*/ 5317816 h 5626964"/>
              <a:gd name="connsiteX10" fmla="*/ 2622421 w 4885870"/>
              <a:gd name="connsiteY10" fmla="*/ 5316505 h 5626964"/>
              <a:gd name="connsiteX11" fmla="*/ 1770683 w 4885870"/>
              <a:gd name="connsiteY11" fmla="*/ 5287984 h 5626964"/>
              <a:gd name="connsiteX12" fmla="*/ 816119 w 4885870"/>
              <a:gd name="connsiteY12" fmla="*/ 5036636 h 5626964"/>
              <a:gd name="connsiteX13" fmla="*/ 117446 w 4885870"/>
              <a:gd name="connsiteY13" fmla="*/ 3806892 h 5626964"/>
              <a:gd name="connsiteX14" fmla="*/ 1881 w 4885870"/>
              <a:gd name="connsiteY14" fmla="*/ 1811944 h 5626964"/>
              <a:gd name="connsiteX15" fmla="*/ 312225 w 4885870"/>
              <a:gd name="connsiteY15" fmla="*/ 535208 h 5626964"/>
              <a:gd name="connsiteX16" fmla="*/ 1687201 w 4885870"/>
              <a:gd name="connsiteY16" fmla="*/ 27023 h 5626964"/>
              <a:gd name="connsiteX0" fmla="*/ 1687201 w 4905362"/>
              <a:gd name="connsiteY0" fmla="*/ 27023 h 5626964"/>
              <a:gd name="connsiteX1" fmla="*/ 3319363 w 4905362"/>
              <a:gd name="connsiteY1" fmla="*/ 148455 h 5626964"/>
              <a:gd name="connsiteX2" fmla="*/ 4537051 w 4905362"/>
              <a:gd name="connsiteY2" fmla="*/ 812768 h 5626964"/>
              <a:gd name="connsiteX3" fmla="*/ 4808824 w 4905362"/>
              <a:gd name="connsiteY3" fmla="*/ 1688176 h 5626964"/>
              <a:gd name="connsiteX4" fmla="*/ 4731757 w 4905362"/>
              <a:gd name="connsiteY4" fmla="*/ 4129957 h 5626964"/>
              <a:gd name="connsiteX5" fmla="*/ 3515437 w 4905362"/>
              <a:gd name="connsiteY5" fmla="*/ 5270727 h 5626964"/>
              <a:gd name="connsiteX6" fmla="*/ 3510306 w 4905362"/>
              <a:gd name="connsiteY6" fmla="*/ 5315373 h 5626964"/>
              <a:gd name="connsiteX7" fmla="*/ 3670796 w 4905362"/>
              <a:gd name="connsiteY7" fmla="*/ 5626958 h 5626964"/>
              <a:gd name="connsiteX8" fmla="*/ 2845853 w 4905362"/>
              <a:gd name="connsiteY8" fmla="*/ 5317816 h 5626964"/>
              <a:gd name="connsiteX9" fmla="*/ 2622421 w 4905362"/>
              <a:gd name="connsiteY9" fmla="*/ 5316505 h 5626964"/>
              <a:gd name="connsiteX10" fmla="*/ 1770683 w 4905362"/>
              <a:gd name="connsiteY10" fmla="*/ 5287984 h 5626964"/>
              <a:gd name="connsiteX11" fmla="*/ 816119 w 4905362"/>
              <a:gd name="connsiteY11" fmla="*/ 5036636 h 5626964"/>
              <a:gd name="connsiteX12" fmla="*/ 117446 w 4905362"/>
              <a:gd name="connsiteY12" fmla="*/ 3806892 h 5626964"/>
              <a:gd name="connsiteX13" fmla="*/ 1881 w 4905362"/>
              <a:gd name="connsiteY13" fmla="*/ 1811944 h 5626964"/>
              <a:gd name="connsiteX14" fmla="*/ 312225 w 4905362"/>
              <a:gd name="connsiteY14" fmla="*/ 535208 h 5626964"/>
              <a:gd name="connsiteX15" fmla="*/ 1687201 w 4905362"/>
              <a:gd name="connsiteY15" fmla="*/ 27023 h 5626964"/>
              <a:gd name="connsiteX0" fmla="*/ 1687201 w 4899257"/>
              <a:gd name="connsiteY0" fmla="*/ 27023 h 5626964"/>
              <a:gd name="connsiteX1" fmla="*/ 3319363 w 4899257"/>
              <a:gd name="connsiteY1" fmla="*/ 148455 h 5626964"/>
              <a:gd name="connsiteX2" fmla="*/ 4537051 w 4899257"/>
              <a:gd name="connsiteY2" fmla="*/ 812768 h 5626964"/>
              <a:gd name="connsiteX3" fmla="*/ 4808824 w 4899257"/>
              <a:gd name="connsiteY3" fmla="*/ 1688176 h 5626964"/>
              <a:gd name="connsiteX4" fmla="*/ 4731757 w 4899257"/>
              <a:gd name="connsiteY4" fmla="*/ 4129957 h 5626964"/>
              <a:gd name="connsiteX5" fmla="*/ 3629440 w 4899257"/>
              <a:gd name="connsiteY5" fmla="*/ 5234272 h 5626964"/>
              <a:gd name="connsiteX6" fmla="*/ 3510306 w 4899257"/>
              <a:gd name="connsiteY6" fmla="*/ 5315373 h 5626964"/>
              <a:gd name="connsiteX7" fmla="*/ 3670796 w 4899257"/>
              <a:gd name="connsiteY7" fmla="*/ 5626958 h 5626964"/>
              <a:gd name="connsiteX8" fmla="*/ 2845853 w 4899257"/>
              <a:gd name="connsiteY8" fmla="*/ 5317816 h 5626964"/>
              <a:gd name="connsiteX9" fmla="*/ 2622421 w 4899257"/>
              <a:gd name="connsiteY9" fmla="*/ 5316505 h 5626964"/>
              <a:gd name="connsiteX10" fmla="*/ 1770683 w 4899257"/>
              <a:gd name="connsiteY10" fmla="*/ 5287984 h 5626964"/>
              <a:gd name="connsiteX11" fmla="*/ 816119 w 4899257"/>
              <a:gd name="connsiteY11" fmla="*/ 5036636 h 5626964"/>
              <a:gd name="connsiteX12" fmla="*/ 117446 w 4899257"/>
              <a:gd name="connsiteY12" fmla="*/ 3806892 h 5626964"/>
              <a:gd name="connsiteX13" fmla="*/ 1881 w 4899257"/>
              <a:gd name="connsiteY13" fmla="*/ 1811944 h 5626964"/>
              <a:gd name="connsiteX14" fmla="*/ 312225 w 4899257"/>
              <a:gd name="connsiteY14" fmla="*/ 535208 h 5626964"/>
              <a:gd name="connsiteX15" fmla="*/ 1687201 w 4899257"/>
              <a:gd name="connsiteY15" fmla="*/ 27023 h 5626964"/>
              <a:gd name="connsiteX0" fmla="*/ 1687201 w 4899257"/>
              <a:gd name="connsiteY0" fmla="*/ 27023 h 5626964"/>
              <a:gd name="connsiteX1" fmla="*/ 3319363 w 4899257"/>
              <a:gd name="connsiteY1" fmla="*/ 148455 h 5626964"/>
              <a:gd name="connsiteX2" fmla="*/ 4537051 w 4899257"/>
              <a:gd name="connsiteY2" fmla="*/ 812768 h 5626964"/>
              <a:gd name="connsiteX3" fmla="*/ 4808824 w 4899257"/>
              <a:gd name="connsiteY3" fmla="*/ 1688176 h 5626964"/>
              <a:gd name="connsiteX4" fmla="*/ 4731757 w 4899257"/>
              <a:gd name="connsiteY4" fmla="*/ 4129957 h 5626964"/>
              <a:gd name="connsiteX5" fmla="*/ 3629440 w 4899257"/>
              <a:gd name="connsiteY5" fmla="*/ 5234272 h 5626964"/>
              <a:gd name="connsiteX6" fmla="*/ 3510306 w 4899257"/>
              <a:gd name="connsiteY6" fmla="*/ 5315373 h 5626964"/>
              <a:gd name="connsiteX7" fmla="*/ 3670796 w 4899257"/>
              <a:gd name="connsiteY7" fmla="*/ 5626958 h 5626964"/>
              <a:gd name="connsiteX8" fmla="*/ 2845853 w 4899257"/>
              <a:gd name="connsiteY8" fmla="*/ 5317816 h 5626964"/>
              <a:gd name="connsiteX9" fmla="*/ 2622421 w 4899257"/>
              <a:gd name="connsiteY9" fmla="*/ 5316505 h 5626964"/>
              <a:gd name="connsiteX10" fmla="*/ 1770683 w 4899257"/>
              <a:gd name="connsiteY10" fmla="*/ 5287984 h 5626964"/>
              <a:gd name="connsiteX11" fmla="*/ 816119 w 4899257"/>
              <a:gd name="connsiteY11" fmla="*/ 5036636 h 5626964"/>
              <a:gd name="connsiteX12" fmla="*/ 117446 w 4899257"/>
              <a:gd name="connsiteY12" fmla="*/ 3806892 h 5626964"/>
              <a:gd name="connsiteX13" fmla="*/ 1881 w 4899257"/>
              <a:gd name="connsiteY13" fmla="*/ 1811944 h 5626964"/>
              <a:gd name="connsiteX14" fmla="*/ 312225 w 4899257"/>
              <a:gd name="connsiteY14" fmla="*/ 535208 h 5626964"/>
              <a:gd name="connsiteX15" fmla="*/ 1687201 w 4899257"/>
              <a:gd name="connsiteY15" fmla="*/ 27023 h 5626964"/>
              <a:gd name="connsiteX0" fmla="*/ 1687201 w 4892920"/>
              <a:gd name="connsiteY0" fmla="*/ 27023 h 5626964"/>
              <a:gd name="connsiteX1" fmla="*/ 3319363 w 4892920"/>
              <a:gd name="connsiteY1" fmla="*/ 148455 h 5626964"/>
              <a:gd name="connsiteX2" fmla="*/ 4537051 w 4892920"/>
              <a:gd name="connsiteY2" fmla="*/ 812768 h 5626964"/>
              <a:gd name="connsiteX3" fmla="*/ 4808824 w 4892920"/>
              <a:gd name="connsiteY3" fmla="*/ 1688176 h 5626964"/>
              <a:gd name="connsiteX4" fmla="*/ 4731757 w 4892920"/>
              <a:gd name="connsiteY4" fmla="*/ 4129957 h 5626964"/>
              <a:gd name="connsiteX5" fmla="*/ 3754302 w 4892920"/>
              <a:gd name="connsiteY5" fmla="*/ 5203893 h 5626964"/>
              <a:gd name="connsiteX6" fmla="*/ 3510306 w 4892920"/>
              <a:gd name="connsiteY6" fmla="*/ 5315373 h 5626964"/>
              <a:gd name="connsiteX7" fmla="*/ 3670796 w 4892920"/>
              <a:gd name="connsiteY7" fmla="*/ 5626958 h 5626964"/>
              <a:gd name="connsiteX8" fmla="*/ 2845853 w 4892920"/>
              <a:gd name="connsiteY8" fmla="*/ 5317816 h 5626964"/>
              <a:gd name="connsiteX9" fmla="*/ 2622421 w 4892920"/>
              <a:gd name="connsiteY9" fmla="*/ 5316505 h 5626964"/>
              <a:gd name="connsiteX10" fmla="*/ 1770683 w 4892920"/>
              <a:gd name="connsiteY10" fmla="*/ 5287984 h 5626964"/>
              <a:gd name="connsiteX11" fmla="*/ 816119 w 4892920"/>
              <a:gd name="connsiteY11" fmla="*/ 5036636 h 5626964"/>
              <a:gd name="connsiteX12" fmla="*/ 117446 w 4892920"/>
              <a:gd name="connsiteY12" fmla="*/ 3806892 h 5626964"/>
              <a:gd name="connsiteX13" fmla="*/ 1881 w 4892920"/>
              <a:gd name="connsiteY13" fmla="*/ 1811944 h 5626964"/>
              <a:gd name="connsiteX14" fmla="*/ 312225 w 4892920"/>
              <a:gd name="connsiteY14" fmla="*/ 535208 h 5626964"/>
              <a:gd name="connsiteX15" fmla="*/ 1687201 w 4892920"/>
              <a:gd name="connsiteY15" fmla="*/ 27023 h 5626964"/>
              <a:gd name="connsiteX0" fmla="*/ 1687201 w 4892920"/>
              <a:gd name="connsiteY0" fmla="*/ 27023 h 5626964"/>
              <a:gd name="connsiteX1" fmla="*/ 3319363 w 4892920"/>
              <a:gd name="connsiteY1" fmla="*/ 148455 h 5626964"/>
              <a:gd name="connsiteX2" fmla="*/ 4537051 w 4892920"/>
              <a:gd name="connsiteY2" fmla="*/ 812768 h 5626964"/>
              <a:gd name="connsiteX3" fmla="*/ 4808824 w 4892920"/>
              <a:gd name="connsiteY3" fmla="*/ 1688176 h 5626964"/>
              <a:gd name="connsiteX4" fmla="*/ 4731757 w 4892920"/>
              <a:gd name="connsiteY4" fmla="*/ 4129957 h 5626964"/>
              <a:gd name="connsiteX5" fmla="*/ 3754302 w 4892920"/>
              <a:gd name="connsiteY5" fmla="*/ 5203893 h 5626964"/>
              <a:gd name="connsiteX6" fmla="*/ 3510306 w 4892920"/>
              <a:gd name="connsiteY6" fmla="*/ 5315373 h 5626964"/>
              <a:gd name="connsiteX7" fmla="*/ 3670796 w 4892920"/>
              <a:gd name="connsiteY7" fmla="*/ 5626958 h 5626964"/>
              <a:gd name="connsiteX8" fmla="*/ 2845853 w 4892920"/>
              <a:gd name="connsiteY8" fmla="*/ 5317816 h 5626964"/>
              <a:gd name="connsiteX9" fmla="*/ 2622421 w 4892920"/>
              <a:gd name="connsiteY9" fmla="*/ 5316505 h 5626964"/>
              <a:gd name="connsiteX10" fmla="*/ 1770683 w 4892920"/>
              <a:gd name="connsiteY10" fmla="*/ 5287984 h 5626964"/>
              <a:gd name="connsiteX11" fmla="*/ 816119 w 4892920"/>
              <a:gd name="connsiteY11" fmla="*/ 5036636 h 5626964"/>
              <a:gd name="connsiteX12" fmla="*/ 117446 w 4892920"/>
              <a:gd name="connsiteY12" fmla="*/ 3806892 h 5626964"/>
              <a:gd name="connsiteX13" fmla="*/ 1881 w 4892920"/>
              <a:gd name="connsiteY13" fmla="*/ 1811944 h 5626964"/>
              <a:gd name="connsiteX14" fmla="*/ 312225 w 4892920"/>
              <a:gd name="connsiteY14" fmla="*/ 535208 h 5626964"/>
              <a:gd name="connsiteX15" fmla="*/ 1687201 w 4892920"/>
              <a:gd name="connsiteY15" fmla="*/ 27023 h 5626964"/>
              <a:gd name="connsiteX0" fmla="*/ 1687201 w 4892920"/>
              <a:gd name="connsiteY0" fmla="*/ 27023 h 5639115"/>
              <a:gd name="connsiteX1" fmla="*/ 3319363 w 4892920"/>
              <a:gd name="connsiteY1" fmla="*/ 148455 h 5639115"/>
              <a:gd name="connsiteX2" fmla="*/ 4537051 w 4892920"/>
              <a:gd name="connsiteY2" fmla="*/ 812768 h 5639115"/>
              <a:gd name="connsiteX3" fmla="*/ 4808824 w 4892920"/>
              <a:gd name="connsiteY3" fmla="*/ 1688176 h 5639115"/>
              <a:gd name="connsiteX4" fmla="*/ 4731757 w 4892920"/>
              <a:gd name="connsiteY4" fmla="*/ 4129957 h 5639115"/>
              <a:gd name="connsiteX5" fmla="*/ 3754302 w 4892920"/>
              <a:gd name="connsiteY5" fmla="*/ 5203893 h 5639115"/>
              <a:gd name="connsiteX6" fmla="*/ 3510306 w 4892920"/>
              <a:gd name="connsiteY6" fmla="*/ 5315373 h 5639115"/>
              <a:gd name="connsiteX7" fmla="*/ 3985664 w 4892920"/>
              <a:gd name="connsiteY7" fmla="*/ 5639110 h 5639115"/>
              <a:gd name="connsiteX8" fmla="*/ 2845853 w 4892920"/>
              <a:gd name="connsiteY8" fmla="*/ 5317816 h 5639115"/>
              <a:gd name="connsiteX9" fmla="*/ 2622421 w 4892920"/>
              <a:gd name="connsiteY9" fmla="*/ 5316505 h 5639115"/>
              <a:gd name="connsiteX10" fmla="*/ 1770683 w 4892920"/>
              <a:gd name="connsiteY10" fmla="*/ 5287984 h 5639115"/>
              <a:gd name="connsiteX11" fmla="*/ 816119 w 4892920"/>
              <a:gd name="connsiteY11" fmla="*/ 5036636 h 5639115"/>
              <a:gd name="connsiteX12" fmla="*/ 117446 w 4892920"/>
              <a:gd name="connsiteY12" fmla="*/ 3806892 h 5639115"/>
              <a:gd name="connsiteX13" fmla="*/ 1881 w 4892920"/>
              <a:gd name="connsiteY13" fmla="*/ 1811944 h 5639115"/>
              <a:gd name="connsiteX14" fmla="*/ 312225 w 4892920"/>
              <a:gd name="connsiteY14" fmla="*/ 535208 h 5639115"/>
              <a:gd name="connsiteX15" fmla="*/ 1687201 w 4892920"/>
              <a:gd name="connsiteY15" fmla="*/ 27023 h 5639115"/>
              <a:gd name="connsiteX0" fmla="*/ 1687201 w 4892920"/>
              <a:gd name="connsiteY0" fmla="*/ 27023 h 5639474"/>
              <a:gd name="connsiteX1" fmla="*/ 3319363 w 4892920"/>
              <a:gd name="connsiteY1" fmla="*/ 148455 h 5639474"/>
              <a:gd name="connsiteX2" fmla="*/ 4537051 w 4892920"/>
              <a:gd name="connsiteY2" fmla="*/ 812768 h 5639474"/>
              <a:gd name="connsiteX3" fmla="*/ 4808824 w 4892920"/>
              <a:gd name="connsiteY3" fmla="*/ 1688176 h 5639474"/>
              <a:gd name="connsiteX4" fmla="*/ 4731757 w 4892920"/>
              <a:gd name="connsiteY4" fmla="*/ 4129957 h 5639474"/>
              <a:gd name="connsiteX5" fmla="*/ 3754302 w 4892920"/>
              <a:gd name="connsiteY5" fmla="*/ 5203893 h 5639474"/>
              <a:gd name="connsiteX6" fmla="*/ 3635167 w 4892920"/>
              <a:gd name="connsiteY6" fmla="*/ 5260691 h 5639474"/>
              <a:gd name="connsiteX7" fmla="*/ 3985664 w 4892920"/>
              <a:gd name="connsiteY7" fmla="*/ 5639110 h 5639474"/>
              <a:gd name="connsiteX8" fmla="*/ 2845853 w 4892920"/>
              <a:gd name="connsiteY8" fmla="*/ 5317816 h 5639474"/>
              <a:gd name="connsiteX9" fmla="*/ 2622421 w 4892920"/>
              <a:gd name="connsiteY9" fmla="*/ 5316505 h 5639474"/>
              <a:gd name="connsiteX10" fmla="*/ 1770683 w 4892920"/>
              <a:gd name="connsiteY10" fmla="*/ 5287984 h 5639474"/>
              <a:gd name="connsiteX11" fmla="*/ 816119 w 4892920"/>
              <a:gd name="connsiteY11" fmla="*/ 5036636 h 5639474"/>
              <a:gd name="connsiteX12" fmla="*/ 117446 w 4892920"/>
              <a:gd name="connsiteY12" fmla="*/ 3806892 h 5639474"/>
              <a:gd name="connsiteX13" fmla="*/ 1881 w 4892920"/>
              <a:gd name="connsiteY13" fmla="*/ 1811944 h 5639474"/>
              <a:gd name="connsiteX14" fmla="*/ 312225 w 4892920"/>
              <a:gd name="connsiteY14" fmla="*/ 535208 h 5639474"/>
              <a:gd name="connsiteX15" fmla="*/ 1687201 w 4892920"/>
              <a:gd name="connsiteY15" fmla="*/ 27023 h 5639474"/>
              <a:gd name="connsiteX0" fmla="*/ 1687201 w 4888493"/>
              <a:gd name="connsiteY0" fmla="*/ 27023 h 5639474"/>
              <a:gd name="connsiteX1" fmla="*/ 3319363 w 4888493"/>
              <a:gd name="connsiteY1" fmla="*/ 148455 h 5639474"/>
              <a:gd name="connsiteX2" fmla="*/ 4537051 w 4888493"/>
              <a:gd name="connsiteY2" fmla="*/ 812768 h 5639474"/>
              <a:gd name="connsiteX3" fmla="*/ 4808824 w 4888493"/>
              <a:gd name="connsiteY3" fmla="*/ 1688176 h 5639474"/>
              <a:gd name="connsiteX4" fmla="*/ 4731757 w 4888493"/>
              <a:gd name="connsiteY4" fmla="*/ 4129957 h 5639474"/>
              <a:gd name="connsiteX5" fmla="*/ 3846590 w 4888493"/>
              <a:gd name="connsiteY5" fmla="*/ 5179590 h 5639474"/>
              <a:gd name="connsiteX6" fmla="*/ 3635167 w 4888493"/>
              <a:gd name="connsiteY6" fmla="*/ 5260691 h 5639474"/>
              <a:gd name="connsiteX7" fmla="*/ 3985664 w 4888493"/>
              <a:gd name="connsiteY7" fmla="*/ 5639110 h 5639474"/>
              <a:gd name="connsiteX8" fmla="*/ 2845853 w 4888493"/>
              <a:gd name="connsiteY8" fmla="*/ 5317816 h 5639474"/>
              <a:gd name="connsiteX9" fmla="*/ 2622421 w 4888493"/>
              <a:gd name="connsiteY9" fmla="*/ 5316505 h 5639474"/>
              <a:gd name="connsiteX10" fmla="*/ 1770683 w 4888493"/>
              <a:gd name="connsiteY10" fmla="*/ 5287984 h 5639474"/>
              <a:gd name="connsiteX11" fmla="*/ 816119 w 4888493"/>
              <a:gd name="connsiteY11" fmla="*/ 5036636 h 5639474"/>
              <a:gd name="connsiteX12" fmla="*/ 117446 w 4888493"/>
              <a:gd name="connsiteY12" fmla="*/ 3806892 h 5639474"/>
              <a:gd name="connsiteX13" fmla="*/ 1881 w 4888493"/>
              <a:gd name="connsiteY13" fmla="*/ 1811944 h 5639474"/>
              <a:gd name="connsiteX14" fmla="*/ 312225 w 4888493"/>
              <a:gd name="connsiteY14" fmla="*/ 535208 h 5639474"/>
              <a:gd name="connsiteX15" fmla="*/ 1687201 w 4888493"/>
              <a:gd name="connsiteY15" fmla="*/ 27023 h 563947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22421 w 4888493"/>
              <a:gd name="connsiteY9" fmla="*/ 5316505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22421 w 4888493"/>
              <a:gd name="connsiteY9" fmla="*/ 5316505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11563 w 4888493"/>
              <a:gd name="connsiteY9" fmla="*/ 5334732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39924"/>
              <a:gd name="connsiteX1" fmla="*/ 3319363 w 4888493"/>
              <a:gd name="connsiteY1" fmla="*/ 148455 h 5639924"/>
              <a:gd name="connsiteX2" fmla="*/ 4537051 w 4888493"/>
              <a:gd name="connsiteY2" fmla="*/ 812768 h 5639924"/>
              <a:gd name="connsiteX3" fmla="*/ 4808824 w 4888493"/>
              <a:gd name="connsiteY3" fmla="*/ 1688176 h 5639924"/>
              <a:gd name="connsiteX4" fmla="*/ 4731757 w 4888493"/>
              <a:gd name="connsiteY4" fmla="*/ 4129957 h 5639924"/>
              <a:gd name="connsiteX5" fmla="*/ 3846590 w 4888493"/>
              <a:gd name="connsiteY5" fmla="*/ 5179590 h 5639924"/>
              <a:gd name="connsiteX6" fmla="*/ 3635167 w 4888493"/>
              <a:gd name="connsiteY6" fmla="*/ 5260691 h 5639924"/>
              <a:gd name="connsiteX7" fmla="*/ 3985664 w 4888493"/>
              <a:gd name="connsiteY7" fmla="*/ 5639110 h 5639924"/>
              <a:gd name="connsiteX8" fmla="*/ 3160721 w 4888493"/>
              <a:gd name="connsiteY8" fmla="*/ 5342119 h 5639924"/>
              <a:gd name="connsiteX9" fmla="*/ 2611563 w 4888493"/>
              <a:gd name="connsiteY9" fmla="*/ 5334732 h 5639924"/>
              <a:gd name="connsiteX10" fmla="*/ 1770683 w 4888493"/>
              <a:gd name="connsiteY10" fmla="*/ 5287984 h 5639924"/>
              <a:gd name="connsiteX11" fmla="*/ 816119 w 4888493"/>
              <a:gd name="connsiteY11" fmla="*/ 5036636 h 5639924"/>
              <a:gd name="connsiteX12" fmla="*/ 117446 w 4888493"/>
              <a:gd name="connsiteY12" fmla="*/ 3806892 h 5639924"/>
              <a:gd name="connsiteX13" fmla="*/ 1881 w 4888493"/>
              <a:gd name="connsiteY13" fmla="*/ 1811944 h 5639924"/>
              <a:gd name="connsiteX14" fmla="*/ 312225 w 4888493"/>
              <a:gd name="connsiteY14" fmla="*/ 535208 h 5639924"/>
              <a:gd name="connsiteX15" fmla="*/ 1687201 w 4888493"/>
              <a:gd name="connsiteY15" fmla="*/ 27023 h 5639924"/>
              <a:gd name="connsiteX0" fmla="*/ 1687201 w 4888493"/>
              <a:gd name="connsiteY0" fmla="*/ 27023 h 5640567"/>
              <a:gd name="connsiteX1" fmla="*/ 3319363 w 4888493"/>
              <a:gd name="connsiteY1" fmla="*/ 148455 h 5640567"/>
              <a:gd name="connsiteX2" fmla="*/ 4537051 w 4888493"/>
              <a:gd name="connsiteY2" fmla="*/ 812768 h 5640567"/>
              <a:gd name="connsiteX3" fmla="*/ 4808824 w 4888493"/>
              <a:gd name="connsiteY3" fmla="*/ 1688176 h 5640567"/>
              <a:gd name="connsiteX4" fmla="*/ 4731757 w 4888493"/>
              <a:gd name="connsiteY4" fmla="*/ 4129957 h 5640567"/>
              <a:gd name="connsiteX5" fmla="*/ 3846590 w 4888493"/>
              <a:gd name="connsiteY5" fmla="*/ 5179590 h 5640567"/>
              <a:gd name="connsiteX6" fmla="*/ 3743743 w 4888493"/>
              <a:gd name="connsiteY6" fmla="*/ 5230313 h 5640567"/>
              <a:gd name="connsiteX7" fmla="*/ 3985664 w 4888493"/>
              <a:gd name="connsiteY7" fmla="*/ 5639110 h 5640567"/>
              <a:gd name="connsiteX8" fmla="*/ 3160721 w 4888493"/>
              <a:gd name="connsiteY8" fmla="*/ 5342119 h 5640567"/>
              <a:gd name="connsiteX9" fmla="*/ 2611563 w 4888493"/>
              <a:gd name="connsiteY9" fmla="*/ 5334732 h 5640567"/>
              <a:gd name="connsiteX10" fmla="*/ 1770683 w 4888493"/>
              <a:gd name="connsiteY10" fmla="*/ 5287984 h 5640567"/>
              <a:gd name="connsiteX11" fmla="*/ 816119 w 4888493"/>
              <a:gd name="connsiteY11" fmla="*/ 5036636 h 5640567"/>
              <a:gd name="connsiteX12" fmla="*/ 117446 w 4888493"/>
              <a:gd name="connsiteY12" fmla="*/ 3806892 h 5640567"/>
              <a:gd name="connsiteX13" fmla="*/ 1881 w 4888493"/>
              <a:gd name="connsiteY13" fmla="*/ 1811944 h 5640567"/>
              <a:gd name="connsiteX14" fmla="*/ 312225 w 4888493"/>
              <a:gd name="connsiteY14" fmla="*/ 535208 h 5640567"/>
              <a:gd name="connsiteX15" fmla="*/ 1687201 w 4888493"/>
              <a:gd name="connsiteY15" fmla="*/ 27023 h 5640567"/>
              <a:gd name="connsiteX0" fmla="*/ 1687201 w 4888493"/>
              <a:gd name="connsiteY0" fmla="*/ 27023 h 5634541"/>
              <a:gd name="connsiteX1" fmla="*/ 3319363 w 4888493"/>
              <a:gd name="connsiteY1" fmla="*/ 148455 h 5634541"/>
              <a:gd name="connsiteX2" fmla="*/ 4537051 w 4888493"/>
              <a:gd name="connsiteY2" fmla="*/ 812768 h 5634541"/>
              <a:gd name="connsiteX3" fmla="*/ 4808824 w 4888493"/>
              <a:gd name="connsiteY3" fmla="*/ 1688176 h 5634541"/>
              <a:gd name="connsiteX4" fmla="*/ 4731757 w 4888493"/>
              <a:gd name="connsiteY4" fmla="*/ 4129957 h 5634541"/>
              <a:gd name="connsiteX5" fmla="*/ 3846590 w 4888493"/>
              <a:gd name="connsiteY5" fmla="*/ 5179590 h 5634541"/>
              <a:gd name="connsiteX6" fmla="*/ 3743743 w 4888493"/>
              <a:gd name="connsiteY6" fmla="*/ 5230313 h 5634541"/>
              <a:gd name="connsiteX7" fmla="*/ 4050809 w 4888493"/>
              <a:gd name="connsiteY7" fmla="*/ 5633034 h 5634541"/>
              <a:gd name="connsiteX8" fmla="*/ 3160721 w 4888493"/>
              <a:gd name="connsiteY8" fmla="*/ 5342119 h 5634541"/>
              <a:gd name="connsiteX9" fmla="*/ 2611563 w 4888493"/>
              <a:gd name="connsiteY9" fmla="*/ 5334732 h 5634541"/>
              <a:gd name="connsiteX10" fmla="*/ 1770683 w 4888493"/>
              <a:gd name="connsiteY10" fmla="*/ 5287984 h 5634541"/>
              <a:gd name="connsiteX11" fmla="*/ 816119 w 4888493"/>
              <a:gd name="connsiteY11" fmla="*/ 5036636 h 5634541"/>
              <a:gd name="connsiteX12" fmla="*/ 117446 w 4888493"/>
              <a:gd name="connsiteY12" fmla="*/ 3806892 h 5634541"/>
              <a:gd name="connsiteX13" fmla="*/ 1881 w 4888493"/>
              <a:gd name="connsiteY13" fmla="*/ 1811944 h 5634541"/>
              <a:gd name="connsiteX14" fmla="*/ 312225 w 4888493"/>
              <a:gd name="connsiteY14" fmla="*/ 535208 h 5634541"/>
              <a:gd name="connsiteX15" fmla="*/ 1687201 w 4888493"/>
              <a:gd name="connsiteY15" fmla="*/ 27023 h 5634541"/>
              <a:gd name="connsiteX0" fmla="*/ 1687201 w 4888493"/>
              <a:gd name="connsiteY0" fmla="*/ 27023 h 5637830"/>
              <a:gd name="connsiteX1" fmla="*/ 3319363 w 4888493"/>
              <a:gd name="connsiteY1" fmla="*/ 148455 h 5637830"/>
              <a:gd name="connsiteX2" fmla="*/ 4537051 w 4888493"/>
              <a:gd name="connsiteY2" fmla="*/ 812768 h 5637830"/>
              <a:gd name="connsiteX3" fmla="*/ 4808824 w 4888493"/>
              <a:gd name="connsiteY3" fmla="*/ 1688176 h 5637830"/>
              <a:gd name="connsiteX4" fmla="*/ 4731757 w 4888493"/>
              <a:gd name="connsiteY4" fmla="*/ 4129957 h 5637830"/>
              <a:gd name="connsiteX5" fmla="*/ 3846590 w 4888493"/>
              <a:gd name="connsiteY5" fmla="*/ 5179590 h 5637830"/>
              <a:gd name="connsiteX6" fmla="*/ 3743743 w 4888493"/>
              <a:gd name="connsiteY6" fmla="*/ 5230313 h 5637830"/>
              <a:gd name="connsiteX7" fmla="*/ 4050809 w 4888493"/>
              <a:gd name="connsiteY7" fmla="*/ 5633034 h 5637830"/>
              <a:gd name="connsiteX8" fmla="*/ 3160721 w 4888493"/>
              <a:gd name="connsiteY8" fmla="*/ 5342119 h 5637830"/>
              <a:gd name="connsiteX9" fmla="*/ 2611563 w 4888493"/>
              <a:gd name="connsiteY9" fmla="*/ 5334732 h 5637830"/>
              <a:gd name="connsiteX10" fmla="*/ 1770683 w 4888493"/>
              <a:gd name="connsiteY10" fmla="*/ 5287984 h 5637830"/>
              <a:gd name="connsiteX11" fmla="*/ 816119 w 4888493"/>
              <a:gd name="connsiteY11" fmla="*/ 5036636 h 5637830"/>
              <a:gd name="connsiteX12" fmla="*/ 117446 w 4888493"/>
              <a:gd name="connsiteY12" fmla="*/ 3806892 h 5637830"/>
              <a:gd name="connsiteX13" fmla="*/ 1881 w 4888493"/>
              <a:gd name="connsiteY13" fmla="*/ 1811944 h 5637830"/>
              <a:gd name="connsiteX14" fmla="*/ 312225 w 4888493"/>
              <a:gd name="connsiteY14" fmla="*/ 535208 h 5637830"/>
              <a:gd name="connsiteX15" fmla="*/ 1687201 w 4888493"/>
              <a:gd name="connsiteY15" fmla="*/ 27023 h 5637830"/>
              <a:gd name="connsiteX0" fmla="*/ 1687201 w 4884296"/>
              <a:gd name="connsiteY0" fmla="*/ 27023 h 5637830"/>
              <a:gd name="connsiteX1" fmla="*/ 3319363 w 4884296"/>
              <a:gd name="connsiteY1" fmla="*/ 148455 h 5637830"/>
              <a:gd name="connsiteX2" fmla="*/ 4537051 w 4884296"/>
              <a:gd name="connsiteY2" fmla="*/ 812768 h 5637830"/>
              <a:gd name="connsiteX3" fmla="*/ 4808824 w 4884296"/>
              <a:gd name="connsiteY3" fmla="*/ 1688176 h 5637830"/>
              <a:gd name="connsiteX4" fmla="*/ 4731757 w 4884296"/>
              <a:gd name="connsiteY4" fmla="*/ 4129957 h 5637830"/>
              <a:gd name="connsiteX5" fmla="*/ 3938879 w 4884296"/>
              <a:gd name="connsiteY5" fmla="*/ 5161363 h 5637830"/>
              <a:gd name="connsiteX6" fmla="*/ 3743743 w 4884296"/>
              <a:gd name="connsiteY6" fmla="*/ 5230313 h 5637830"/>
              <a:gd name="connsiteX7" fmla="*/ 4050809 w 4884296"/>
              <a:gd name="connsiteY7" fmla="*/ 5633034 h 5637830"/>
              <a:gd name="connsiteX8" fmla="*/ 3160721 w 4884296"/>
              <a:gd name="connsiteY8" fmla="*/ 5342119 h 5637830"/>
              <a:gd name="connsiteX9" fmla="*/ 2611563 w 4884296"/>
              <a:gd name="connsiteY9" fmla="*/ 5334732 h 5637830"/>
              <a:gd name="connsiteX10" fmla="*/ 1770683 w 4884296"/>
              <a:gd name="connsiteY10" fmla="*/ 5287984 h 5637830"/>
              <a:gd name="connsiteX11" fmla="*/ 816119 w 4884296"/>
              <a:gd name="connsiteY11" fmla="*/ 5036636 h 5637830"/>
              <a:gd name="connsiteX12" fmla="*/ 117446 w 4884296"/>
              <a:gd name="connsiteY12" fmla="*/ 3806892 h 5637830"/>
              <a:gd name="connsiteX13" fmla="*/ 1881 w 4884296"/>
              <a:gd name="connsiteY13" fmla="*/ 1811944 h 5637830"/>
              <a:gd name="connsiteX14" fmla="*/ 312225 w 4884296"/>
              <a:gd name="connsiteY14" fmla="*/ 535208 h 5637830"/>
              <a:gd name="connsiteX15" fmla="*/ 1687201 w 4884296"/>
              <a:gd name="connsiteY15" fmla="*/ 27023 h 5637830"/>
              <a:gd name="connsiteX0" fmla="*/ 1687201 w 4884296"/>
              <a:gd name="connsiteY0" fmla="*/ 27023 h 5634848"/>
              <a:gd name="connsiteX1" fmla="*/ 3319363 w 4884296"/>
              <a:gd name="connsiteY1" fmla="*/ 148455 h 5634848"/>
              <a:gd name="connsiteX2" fmla="*/ 4537051 w 4884296"/>
              <a:gd name="connsiteY2" fmla="*/ 812768 h 5634848"/>
              <a:gd name="connsiteX3" fmla="*/ 4808824 w 4884296"/>
              <a:gd name="connsiteY3" fmla="*/ 1688176 h 5634848"/>
              <a:gd name="connsiteX4" fmla="*/ 4731757 w 4884296"/>
              <a:gd name="connsiteY4" fmla="*/ 4129957 h 5634848"/>
              <a:gd name="connsiteX5" fmla="*/ 3938879 w 4884296"/>
              <a:gd name="connsiteY5" fmla="*/ 5161363 h 5634848"/>
              <a:gd name="connsiteX6" fmla="*/ 3803459 w 4884296"/>
              <a:gd name="connsiteY6" fmla="*/ 5218161 h 5634848"/>
              <a:gd name="connsiteX7" fmla="*/ 4050809 w 4884296"/>
              <a:gd name="connsiteY7" fmla="*/ 5633034 h 5634848"/>
              <a:gd name="connsiteX8" fmla="*/ 3160721 w 4884296"/>
              <a:gd name="connsiteY8" fmla="*/ 5342119 h 5634848"/>
              <a:gd name="connsiteX9" fmla="*/ 2611563 w 4884296"/>
              <a:gd name="connsiteY9" fmla="*/ 5334732 h 5634848"/>
              <a:gd name="connsiteX10" fmla="*/ 1770683 w 4884296"/>
              <a:gd name="connsiteY10" fmla="*/ 5287984 h 5634848"/>
              <a:gd name="connsiteX11" fmla="*/ 816119 w 4884296"/>
              <a:gd name="connsiteY11" fmla="*/ 5036636 h 5634848"/>
              <a:gd name="connsiteX12" fmla="*/ 117446 w 4884296"/>
              <a:gd name="connsiteY12" fmla="*/ 3806892 h 5634848"/>
              <a:gd name="connsiteX13" fmla="*/ 1881 w 4884296"/>
              <a:gd name="connsiteY13" fmla="*/ 1811944 h 5634848"/>
              <a:gd name="connsiteX14" fmla="*/ 312225 w 4884296"/>
              <a:gd name="connsiteY14" fmla="*/ 535208 h 5634848"/>
              <a:gd name="connsiteX15" fmla="*/ 1687201 w 4884296"/>
              <a:gd name="connsiteY15" fmla="*/ 27023 h 5634848"/>
              <a:gd name="connsiteX0" fmla="*/ 1687201 w 4884296"/>
              <a:gd name="connsiteY0" fmla="*/ 27023 h 5635010"/>
              <a:gd name="connsiteX1" fmla="*/ 3319363 w 4884296"/>
              <a:gd name="connsiteY1" fmla="*/ 148455 h 5635010"/>
              <a:gd name="connsiteX2" fmla="*/ 4537051 w 4884296"/>
              <a:gd name="connsiteY2" fmla="*/ 812768 h 5635010"/>
              <a:gd name="connsiteX3" fmla="*/ 4808824 w 4884296"/>
              <a:gd name="connsiteY3" fmla="*/ 1688176 h 5635010"/>
              <a:gd name="connsiteX4" fmla="*/ 4731757 w 4884296"/>
              <a:gd name="connsiteY4" fmla="*/ 4129957 h 5635010"/>
              <a:gd name="connsiteX5" fmla="*/ 3938879 w 4884296"/>
              <a:gd name="connsiteY5" fmla="*/ 5161363 h 5635010"/>
              <a:gd name="connsiteX6" fmla="*/ 3803459 w 4884296"/>
              <a:gd name="connsiteY6" fmla="*/ 5218161 h 5635010"/>
              <a:gd name="connsiteX7" fmla="*/ 4050809 w 4884296"/>
              <a:gd name="connsiteY7" fmla="*/ 5633034 h 5635010"/>
              <a:gd name="connsiteX8" fmla="*/ 3160721 w 4884296"/>
              <a:gd name="connsiteY8" fmla="*/ 5342119 h 5635010"/>
              <a:gd name="connsiteX9" fmla="*/ 2611563 w 4884296"/>
              <a:gd name="connsiteY9" fmla="*/ 5334732 h 5635010"/>
              <a:gd name="connsiteX10" fmla="*/ 1770683 w 4884296"/>
              <a:gd name="connsiteY10" fmla="*/ 5287984 h 5635010"/>
              <a:gd name="connsiteX11" fmla="*/ 816119 w 4884296"/>
              <a:gd name="connsiteY11" fmla="*/ 5036636 h 5635010"/>
              <a:gd name="connsiteX12" fmla="*/ 117446 w 4884296"/>
              <a:gd name="connsiteY12" fmla="*/ 3806892 h 5635010"/>
              <a:gd name="connsiteX13" fmla="*/ 1881 w 4884296"/>
              <a:gd name="connsiteY13" fmla="*/ 1811944 h 5635010"/>
              <a:gd name="connsiteX14" fmla="*/ 312225 w 4884296"/>
              <a:gd name="connsiteY14" fmla="*/ 535208 h 5635010"/>
              <a:gd name="connsiteX15" fmla="*/ 1687201 w 4884296"/>
              <a:gd name="connsiteY15" fmla="*/ 27023 h 5635010"/>
              <a:gd name="connsiteX0" fmla="*/ 1687201 w 4884296"/>
              <a:gd name="connsiteY0" fmla="*/ 27023 h 5590501"/>
              <a:gd name="connsiteX1" fmla="*/ 3319363 w 4884296"/>
              <a:gd name="connsiteY1" fmla="*/ 148455 h 5590501"/>
              <a:gd name="connsiteX2" fmla="*/ 4537051 w 4884296"/>
              <a:gd name="connsiteY2" fmla="*/ 812768 h 5590501"/>
              <a:gd name="connsiteX3" fmla="*/ 4808824 w 4884296"/>
              <a:gd name="connsiteY3" fmla="*/ 1688176 h 5590501"/>
              <a:gd name="connsiteX4" fmla="*/ 4731757 w 4884296"/>
              <a:gd name="connsiteY4" fmla="*/ 4129957 h 5590501"/>
              <a:gd name="connsiteX5" fmla="*/ 3938879 w 4884296"/>
              <a:gd name="connsiteY5" fmla="*/ 5161363 h 5590501"/>
              <a:gd name="connsiteX6" fmla="*/ 3803459 w 4884296"/>
              <a:gd name="connsiteY6" fmla="*/ 5218161 h 5590501"/>
              <a:gd name="connsiteX7" fmla="*/ 4131504 w 4884296"/>
              <a:gd name="connsiteY7" fmla="*/ 5587878 h 5590501"/>
              <a:gd name="connsiteX8" fmla="*/ 3160721 w 4884296"/>
              <a:gd name="connsiteY8" fmla="*/ 5342119 h 5590501"/>
              <a:gd name="connsiteX9" fmla="*/ 2611563 w 4884296"/>
              <a:gd name="connsiteY9" fmla="*/ 5334732 h 5590501"/>
              <a:gd name="connsiteX10" fmla="*/ 1770683 w 4884296"/>
              <a:gd name="connsiteY10" fmla="*/ 5287984 h 5590501"/>
              <a:gd name="connsiteX11" fmla="*/ 816119 w 4884296"/>
              <a:gd name="connsiteY11" fmla="*/ 5036636 h 5590501"/>
              <a:gd name="connsiteX12" fmla="*/ 117446 w 4884296"/>
              <a:gd name="connsiteY12" fmla="*/ 3806892 h 5590501"/>
              <a:gd name="connsiteX13" fmla="*/ 1881 w 4884296"/>
              <a:gd name="connsiteY13" fmla="*/ 1811944 h 5590501"/>
              <a:gd name="connsiteX14" fmla="*/ 312225 w 4884296"/>
              <a:gd name="connsiteY14" fmla="*/ 535208 h 5590501"/>
              <a:gd name="connsiteX15" fmla="*/ 1687201 w 4884296"/>
              <a:gd name="connsiteY15" fmla="*/ 27023 h 5590501"/>
              <a:gd name="connsiteX0" fmla="*/ 1687201 w 4884296"/>
              <a:gd name="connsiteY0" fmla="*/ 27023 h 5606059"/>
              <a:gd name="connsiteX1" fmla="*/ 3319363 w 4884296"/>
              <a:gd name="connsiteY1" fmla="*/ 148455 h 5606059"/>
              <a:gd name="connsiteX2" fmla="*/ 4537051 w 4884296"/>
              <a:gd name="connsiteY2" fmla="*/ 812768 h 5606059"/>
              <a:gd name="connsiteX3" fmla="*/ 4808824 w 4884296"/>
              <a:gd name="connsiteY3" fmla="*/ 1688176 h 5606059"/>
              <a:gd name="connsiteX4" fmla="*/ 4731757 w 4884296"/>
              <a:gd name="connsiteY4" fmla="*/ 4129957 h 5606059"/>
              <a:gd name="connsiteX5" fmla="*/ 3938879 w 4884296"/>
              <a:gd name="connsiteY5" fmla="*/ 5161363 h 5606059"/>
              <a:gd name="connsiteX6" fmla="*/ 3803459 w 4884296"/>
              <a:gd name="connsiteY6" fmla="*/ 5218161 h 5606059"/>
              <a:gd name="connsiteX7" fmla="*/ 4131504 w 4884296"/>
              <a:gd name="connsiteY7" fmla="*/ 5587878 h 5606059"/>
              <a:gd name="connsiteX8" fmla="*/ 3160721 w 4884296"/>
              <a:gd name="connsiteY8" fmla="*/ 5342119 h 5606059"/>
              <a:gd name="connsiteX9" fmla="*/ 2611563 w 4884296"/>
              <a:gd name="connsiteY9" fmla="*/ 5334732 h 5606059"/>
              <a:gd name="connsiteX10" fmla="*/ 1770683 w 4884296"/>
              <a:gd name="connsiteY10" fmla="*/ 5287984 h 5606059"/>
              <a:gd name="connsiteX11" fmla="*/ 816119 w 4884296"/>
              <a:gd name="connsiteY11" fmla="*/ 5036636 h 5606059"/>
              <a:gd name="connsiteX12" fmla="*/ 117446 w 4884296"/>
              <a:gd name="connsiteY12" fmla="*/ 3806892 h 5606059"/>
              <a:gd name="connsiteX13" fmla="*/ 1881 w 4884296"/>
              <a:gd name="connsiteY13" fmla="*/ 1811944 h 5606059"/>
              <a:gd name="connsiteX14" fmla="*/ 312225 w 4884296"/>
              <a:gd name="connsiteY14" fmla="*/ 535208 h 5606059"/>
              <a:gd name="connsiteX15" fmla="*/ 1687201 w 4884296"/>
              <a:gd name="connsiteY15" fmla="*/ 27023 h 5606059"/>
              <a:gd name="connsiteX0" fmla="*/ 1687201 w 4884296"/>
              <a:gd name="connsiteY0" fmla="*/ 27023 h 5606059"/>
              <a:gd name="connsiteX1" fmla="*/ 3319363 w 4884296"/>
              <a:gd name="connsiteY1" fmla="*/ 148455 h 5606059"/>
              <a:gd name="connsiteX2" fmla="*/ 4537051 w 4884296"/>
              <a:gd name="connsiteY2" fmla="*/ 812768 h 5606059"/>
              <a:gd name="connsiteX3" fmla="*/ 4808824 w 4884296"/>
              <a:gd name="connsiteY3" fmla="*/ 1688176 h 5606059"/>
              <a:gd name="connsiteX4" fmla="*/ 4731757 w 4884296"/>
              <a:gd name="connsiteY4" fmla="*/ 4129957 h 5606059"/>
              <a:gd name="connsiteX5" fmla="*/ 3938879 w 4884296"/>
              <a:gd name="connsiteY5" fmla="*/ 5161363 h 5606059"/>
              <a:gd name="connsiteX6" fmla="*/ 3803459 w 4884296"/>
              <a:gd name="connsiteY6" fmla="*/ 5218161 h 5606059"/>
              <a:gd name="connsiteX7" fmla="*/ 4131504 w 4884296"/>
              <a:gd name="connsiteY7" fmla="*/ 5587878 h 5606059"/>
              <a:gd name="connsiteX8" fmla="*/ 3160721 w 4884296"/>
              <a:gd name="connsiteY8" fmla="*/ 5342119 h 5606059"/>
              <a:gd name="connsiteX9" fmla="*/ 2611563 w 4884296"/>
              <a:gd name="connsiteY9" fmla="*/ 5334732 h 5606059"/>
              <a:gd name="connsiteX10" fmla="*/ 1770683 w 4884296"/>
              <a:gd name="connsiteY10" fmla="*/ 5287984 h 5606059"/>
              <a:gd name="connsiteX11" fmla="*/ 816119 w 4884296"/>
              <a:gd name="connsiteY11" fmla="*/ 5036636 h 5606059"/>
              <a:gd name="connsiteX12" fmla="*/ 117446 w 4884296"/>
              <a:gd name="connsiteY12" fmla="*/ 3806892 h 5606059"/>
              <a:gd name="connsiteX13" fmla="*/ 1881 w 4884296"/>
              <a:gd name="connsiteY13" fmla="*/ 1811944 h 5606059"/>
              <a:gd name="connsiteX14" fmla="*/ 312225 w 4884296"/>
              <a:gd name="connsiteY14" fmla="*/ 535208 h 5606059"/>
              <a:gd name="connsiteX15" fmla="*/ 1687201 w 4884296"/>
              <a:gd name="connsiteY15" fmla="*/ 27023 h 5606059"/>
              <a:gd name="connsiteX0" fmla="*/ 1687201 w 4884296"/>
              <a:gd name="connsiteY0" fmla="*/ 27023 h 5606059"/>
              <a:gd name="connsiteX1" fmla="*/ 3319363 w 4884296"/>
              <a:gd name="connsiteY1" fmla="*/ 148455 h 5606059"/>
              <a:gd name="connsiteX2" fmla="*/ 4537051 w 4884296"/>
              <a:gd name="connsiteY2" fmla="*/ 812768 h 5606059"/>
              <a:gd name="connsiteX3" fmla="*/ 4808824 w 4884296"/>
              <a:gd name="connsiteY3" fmla="*/ 1688176 h 5606059"/>
              <a:gd name="connsiteX4" fmla="*/ 4731757 w 4884296"/>
              <a:gd name="connsiteY4" fmla="*/ 4129957 h 5606059"/>
              <a:gd name="connsiteX5" fmla="*/ 3938879 w 4884296"/>
              <a:gd name="connsiteY5" fmla="*/ 5161363 h 5606059"/>
              <a:gd name="connsiteX6" fmla="*/ 3803459 w 4884296"/>
              <a:gd name="connsiteY6" fmla="*/ 5218161 h 5606059"/>
              <a:gd name="connsiteX7" fmla="*/ 4131504 w 4884296"/>
              <a:gd name="connsiteY7" fmla="*/ 5587878 h 5606059"/>
              <a:gd name="connsiteX8" fmla="*/ 3160721 w 4884296"/>
              <a:gd name="connsiteY8" fmla="*/ 5342119 h 5606059"/>
              <a:gd name="connsiteX9" fmla="*/ 2611563 w 4884296"/>
              <a:gd name="connsiteY9" fmla="*/ 5334732 h 5606059"/>
              <a:gd name="connsiteX10" fmla="*/ 1770683 w 4884296"/>
              <a:gd name="connsiteY10" fmla="*/ 5287984 h 5606059"/>
              <a:gd name="connsiteX11" fmla="*/ 816119 w 4884296"/>
              <a:gd name="connsiteY11" fmla="*/ 5036636 h 5606059"/>
              <a:gd name="connsiteX12" fmla="*/ 117446 w 4884296"/>
              <a:gd name="connsiteY12" fmla="*/ 3806892 h 5606059"/>
              <a:gd name="connsiteX13" fmla="*/ 1881 w 4884296"/>
              <a:gd name="connsiteY13" fmla="*/ 1811944 h 5606059"/>
              <a:gd name="connsiteX14" fmla="*/ 312225 w 4884296"/>
              <a:gd name="connsiteY14" fmla="*/ 535208 h 5606059"/>
              <a:gd name="connsiteX15" fmla="*/ 1687201 w 4884296"/>
              <a:gd name="connsiteY15" fmla="*/ 27023 h 5606059"/>
              <a:gd name="connsiteX0" fmla="*/ 1687201 w 4884296"/>
              <a:gd name="connsiteY0" fmla="*/ 27023 h 5571761"/>
              <a:gd name="connsiteX1" fmla="*/ 3319363 w 4884296"/>
              <a:gd name="connsiteY1" fmla="*/ 148455 h 5571761"/>
              <a:gd name="connsiteX2" fmla="*/ 4537051 w 4884296"/>
              <a:gd name="connsiteY2" fmla="*/ 812768 h 5571761"/>
              <a:gd name="connsiteX3" fmla="*/ 4808824 w 4884296"/>
              <a:gd name="connsiteY3" fmla="*/ 1688176 h 5571761"/>
              <a:gd name="connsiteX4" fmla="*/ 4731757 w 4884296"/>
              <a:gd name="connsiteY4" fmla="*/ 4129957 h 5571761"/>
              <a:gd name="connsiteX5" fmla="*/ 3938879 w 4884296"/>
              <a:gd name="connsiteY5" fmla="*/ 5161363 h 5571761"/>
              <a:gd name="connsiteX6" fmla="*/ 3803459 w 4884296"/>
              <a:gd name="connsiteY6" fmla="*/ 5218161 h 5571761"/>
              <a:gd name="connsiteX7" fmla="*/ 4252545 w 4884296"/>
              <a:gd name="connsiteY7" fmla="*/ 5550248 h 5571761"/>
              <a:gd name="connsiteX8" fmla="*/ 3160721 w 4884296"/>
              <a:gd name="connsiteY8" fmla="*/ 5342119 h 5571761"/>
              <a:gd name="connsiteX9" fmla="*/ 2611563 w 4884296"/>
              <a:gd name="connsiteY9" fmla="*/ 5334732 h 5571761"/>
              <a:gd name="connsiteX10" fmla="*/ 1770683 w 4884296"/>
              <a:gd name="connsiteY10" fmla="*/ 5287984 h 5571761"/>
              <a:gd name="connsiteX11" fmla="*/ 816119 w 4884296"/>
              <a:gd name="connsiteY11" fmla="*/ 5036636 h 5571761"/>
              <a:gd name="connsiteX12" fmla="*/ 117446 w 4884296"/>
              <a:gd name="connsiteY12" fmla="*/ 3806892 h 5571761"/>
              <a:gd name="connsiteX13" fmla="*/ 1881 w 4884296"/>
              <a:gd name="connsiteY13" fmla="*/ 1811944 h 5571761"/>
              <a:gd name="connsiteX14" fmla="*/ 312225 w 4884296"/>
              <a:gd name="connsiteY14" fmla="*/ 535208 h 5571761"/>
              <a:gd name="connsiteX15" fmla="*/ 1687201 w 4884296"/>
              <a:gd name="connsiteY15" fmla="*/ 27023 h 5571761"/>
              <a:gd name="connsiteX0" fmla="*/ 1687201 w 4878879"/>
              <a:gd name="connsiteY0" fmla="*/ 27023 h 5571761"/>
              <a:gd name="connsiteX1" fmla="*/ 3319363 w 4878879"/>
              <a:gd name="connsiteY1" fmla="*/ 148455 h 5571761"/>
              <a:gd name="connsiteX2" fmla="*/ 4537051 w 4878879"/>
              <a:gd name="connsiteY2" fmla="*/ 812768 h 5571761"/>
              <a:gd name="connsiteX3" fmla="*/ 4808824 w 4878879"/>
              <a:gd name="connsiteY3" fmla="*/ 1688176 h 5571761"/>
              <a:gd name="connsiteX4" fmla="*/ 4731757 w 4878879"/>
              <a:gd name="connsiteY4" fmla="*/ 4129957 h 5571761"/>
              <a:gd name="connsiteX5" fmla="*/ 4066645 w 4878879"/>
              <a:gd name="connsiteY5" fmla="*/ 5086104 h 5571761"/>
              <a:gd name="connsiteX6" fmla="*/ 3803459 w 4878879"/>
              <a:gd name="connsiteY6" fmla="*/ 5218161 h 5571761"/>
              <a:gd name="connsiteX7" fmla="*/ 4252545 w 4878879"/>
              <a:gd name="connsiteY7" fmla="*/ 5550248 h 5571761"/>
              <a:gd name="connsiteX8" fmla="*/ 3160721 w 4878879"/>
              <a:gd name="connsiteY8" fmla="*/ 5342119 h 5571761"/>
              <a:gd name="connsiteX9" fmla="*/ 2611563 w 4878879"/>
              <a:gd name="connsiteY9" fmla="*/ 5334732 h 5571761"/>
              <a:gd name="connsiteX10" fmla="*/ 1770683 w 4878879"/>
              <a:gd name="connsiteY10" fmla="*/ 5287984 h 5571761"/>
              <a:gd name="connsiteX11" fmla="*/ 816119 w 4878879"/>
              <a:gd name="connsiteY11" fmla="*/ 5036636 h 5571761"/>
              <a:gd name="connsiteX12" fmla="*/ 117446 w 4878879"/>
              <a:gd name="connsiteY12" fmla="*/ 3806892 h 5571761"/>
              <a:gd name="connsiteX13" fmla="*/ 1881 w 4878879"/>
              <a:gd name="connsiteY13" fmla="*/ 1811944 h 5571761"/>
              <a:gd name="connsiteX14" fmla="*/ 312225 w 4878879"/>
              <a:gd name="connsiteY14" fmla="*/ 535208 h 5571761"/>
              <a:gd name="connsiteX15" fmla="*/ 1687201 w 4878879"/>
              <a:gd name="connsiteY15" fmla="*/ 27023 h 5571761"/>
              <a:gd name="connsiteX0" fmla="*/ 1687201 w 4878879"/>
              <a:gd name="connsiteY0" fmla="*/ 27023 h 5555643"/>
              <a:gd name="connsiteX1" fmla="*/ 3319363 w 4878879"/>
              <a:gd name="connsiteY1" fmla="*/ 148455 h 5555643"/>
              <a:gd name="connsiteX2" fmla="*/ 4537051 w 4878879"/>
              <a:gd name="connsiteY2" fmla="*/ 812768 h 5555643"/>
              <a:gd name="connsiteX3" fmla="*/ 4808824 w 4878879"/>
              <a:gd name="connsiteY3" fmla="*/ 1688176 h 5555643"/>
              <a:gd name="connsiteX4" fmla="*/ 4731757 w 4878879"/>
              <a:gd name="connsiteY4" fmla="*/ 4129957 h 5555643"/>
              <a:gd name="connsiteX5" fmla="*/ 4066645 w 4878879"/>
              <a:gd name="connsiteY5" fmla="*/ 5086104 h 5555643"/>
              <a:gd name="connsiteX6" fmla="*/ 3884153 w 4878879"/>
              <a:gd name="connsiteY6" fmla="*/ 5173005 h 5555643"/>
              <a:gd name="connsiteX7" fmla="*/ 4252545 w 4878879"/>
              <a:gd name="connsiteY7" fmla="*/ 5550248 h 5555643"/>
              <a:gd name="connsiteX8" fmla="*/ 3160721 w 4878879"/>
              <a:gd name="connsiteY8" fmla="*/ 5342119 h 5555643"/>
              <a:gd name="connsiteX9" fmla="*/ 2611563 w 4878879"/>
              <a:gd name="connsiteY9" fmla="*/ 5334732 h 5555643"/>
              <a:gd name="connsiteX10" fmla="*/ 1770683 w 4878879"/>
              <a:gd name="connsiteY10" fmla="*/ 5287984 h 5555643"/>
              <a:gd name="connsiteX11" fmla="*/ 816119 w 4878879"/>
              <a:gd name="connsiteY11" fmla="*/ 5036636 h 5555643"/>
              <a:gd name="connsiteX12" fmla="*/ 117446 w 4878879"/>
              <a:gd name="connsiteY12" fmla="*/ 3806892 h 5555643"/>
              <a:gd name="connsiteX13" fmla="*/ 1881 w 4878879"/>
              <a:gd name="connsiteY13" fmla="*/ 1811944 h 5555643"/>
              <a:gd name="connsiteX14" fmla="*/ 312225 w 4878879"/>
              <a:gd name="connsiteY14" fmla="*/ 535208 h 5555643"/>
              <a:gd name="connsiteX15" fmla="*/ 1687201 w 4878879"/>
              <a:gd name="connsiteY15" fmla="*/ 27023 h 5555643"/>
              <a:gd name="connsiteX0" fmla="*/ 1687201 w 4878879"/>
              <a:gd name="connsiteY0" fmla="*/ 27023 h 5555643"/>
              <a:gd name="connsiteX1" fmla="*/ 3319363 w 4878879"/>
              <a:gd name="connsiteY1" fmla="*/ 148455 h 5555643"/>
              <a:gd name="connsiteX2" fmla="*/ 4537051 w 4878879"/>
              <a:gd name="connsiteY2" fmla="*/ 812768 h 5555643"/>
              <a:gd name="connsiteX3" fmla="*/ 4808824 w 4878879"/>
              <a:gd name="connsiteY3" fmla="*/ 1688176 h 5555643"/>
              <a:gd name="connsiteX4" fmla="*/ 4731757 w 4878879"/>
              <a:gd name="connsiteY4" fmla="*/ 4129957 h 5555643"/>
              <a:gd name="connsiteX5" fmla="*/ 4066645 w 4878879"/>
              <a:gd name="connsiteY5" fmla="*/ 5086104 h 5555643"/>
              <a:gd name="connsiteX6" fmla="*/ 3884153 w 4878879"/>
              <a:gd name="connsiteY6" fmla="*/ 5173005 h 5555643"/>
              <a:gd name="connsiteX7" fmla="*/ 4252545 w 4878879"/>
              <a:gd name="connsiteY7" fmla="*/ 5550248 h 5555643"/>
              <a:gd name="connsiteX8" fmla="*/ 3261589 w 4878879"/>
              <a:gd name="connsiteY8" fmla="*/ 5342119 h 5555643"/>
              <a:gd name="connsiteX9" fmla="*/ 2611563 w 4878879"/>
              <a:gd name="connsiteY9" fmla="*/ 5334732 h 5555643"/>
              <a:gd name="connsiteX10" fmla="*/ 1770683 w 4878879"/>
              <a:gd name="connsiteY10" fmla="*/ 5287984 h 5555643"/>
              <a:gd name="connsiteX11" fmla="*/ 816119 w 4878879"/>
              <a:gd name="connsiteY11" fmla="*/ 5036636 h 5555643"/>
              <a:gd name="connsiteX12" fmla="*/ 117446 w 4878879"/>
              <a:gd name="connsiteY12" fmla="*/ 3806892 h 5555643"/>
              <a:gd name="connsiteX13" fmla="*/ 1881 w 4878879"/>
              <a:gd name="connsiteY13" fmla="*/ 1811944 h 5555643"/>
              <a:gd name="connsiteX14" fmla="*/ 312225 w 4878879"/>
              <a:gd name="connsiteY14" fmla="*/ 535208 h 5555643"/>
              <a:gd name="connsiteX15" fmla="*/ 1687201 w 4878879"/>
              <a:gd name="connsiteY15" fmla="*/ 27023 h 5555643"/>
              <a:gd name="connsiteX0" fmla="*/ 1687201 w 4878879"/>
              <a:gd name="connsiteY0" fmla="*/ 27023 h 5562662"/>
              <a:gd name="connsiteX1" fmla="*/ 3319363 w 4878879"/>
              <a:gd name="connsiteY1" fmla="*/ 148455 h 5562662"/>
              <a:gd name="connsiteX2" fmla="*/ 4537051 w 4878879"/>
              <a:gd name="connsiteY2" fmla="*/ 812768 h 5562662"/>
              <a:gd name="connsiteX3" fmla="*/ 4808824 w 4878879"/>
              <a:gd name="connsiteY3" fmla="*/ 1688176 h 5562662"/>
              <a:gd name="connsiteX4" fmla="*/ 4731757 w 4878879"/>
              <a:gd name="connsiteY4" fmla="*/ 4129957 h 5562662"/>
              <a:gd name="connsiteX5" fmla="*/ 4066645 w 4878879"/>
              <a:gd name="connsiteY5" fmla="*/ 5086104 h 5562662"/>
              <a:gd name="connsiteX6" fmla="*/ 3884153 w 4878879"/>
              <a:gd name="connsiteY6" fmla="*/ 5173005 h 5562662"/>
              <a:gd name="connsiteX7" fmla="*/ 4252545 w 4878879"/>
              <a:gd name="connsiteY7" fmla="*/ 5550248 h 5562662"/>
              <a:gd name="connsiteX8" fmla="*/ 3261589 w 4878879"/>
              <a:gd name="connsiteY8" fmla="*/ 5342119 h 5562662"/>
              <a:gd name="connsiteX9" fmla="*/ 2611563 w 4878879"/>
              <a:gd name="connsiteY9" fmla="*/ 5334732 h 5562662"/>
              <a:gd name="connsiteX10" fmla="*/ 1770683 w 4878879"/>
              <a:gd name="connsiteY10" fmla="*/ 5287984 h 5562662"/>
              <a:gd name="connsiteX11" fmla="*/ 816119 w 4878879"/>
              <a:gd name="connsiteY11" fmla="*/ 5036636 h 5562662"/>
              <a:gd name="connsiteX12" fmla="*/ 117446 w 4878879"/>
              <a:gd name="connsiteY12" fmla="*/ 3806892 h 5562662"/>
              <a:gd name="connsiteX13" fmla="*/ 1881 w 4878879"/>
              <a:gd name="connsiteY13" fmla="*/ 1811944 h 5562662"/>
              <a:gd name="connsiteX14" fmla="*/ 312225 w 4878879"/>
              <a:gd name="connsiteY14" fmla="*/ 535208 h 5562662"/>
              <a:gd name="connsiteX15" fmla="*/ 1687201 w 4878879"/>
              <a:gd name="connsiteY15" fmla="*/ 27023 h 5562662"/>
              <a:gd name="connsiteX0" fmla="*/ 1687201 w 4878879"/>
              <a:gd name="connsiteY0" fmla="*/ 27023 h 5556652"/>
              <a:gd name="connsiteX1" fmla="*/ 3319363 w 4878879"/>
              <a:gd name="connsiteY1" fmla="*/ 148455 h 5556652"/>
              <a:gd name="connsiteX2" fmla="*/ 4537051 w 4878879"/>
              <a:gd name="connsiteY2" fmla="*/ 812768 h 5556652"/>
              <a:gd name="connsiteX3" fmla="*/ 4808824 w 4878879"/>
              <a:gd name="connsiteY3" fmla="*/ 1688176 h 5556652"/>
              <a:gd name="connsiteX4" fmla="*/ 4731757 w 4878879"/>
              <a:gd name="connsiteY4" fmla="*/ 4129957 h 5556652"/>
              <a:gd name="connsiteX5" fmla="*/ 4066645 w 4878879"/>
              <a:gd name="connsiteY5" fmla="*/ 5086104 h 5556652"/>
              <a:gd name="connsiteX6" fmla="*/ 3884153 w 4878879"/>
              <a:gd name="connsiteY6" fmla="*/ 5173005 h 5556652"/>
              <a:gd name="connsiteX7" fmla="*/ 4252545 w 4878879"/>
              <a:gd name="connsiteY7" fmla="*/ 5550248 h 5556652"/>
              <a:gd name="connsiteX8" fmla="*/ 3261589 w 4878879"/>
              <a:gd name="connsiteY8" fmla="*/ 5342119 h 5556652"/>
              <a:gd name="connsiteX9" fmla="*/ 2611563 w 4878879"/>
              <a:gd name="connsiteY9" fmla="*/ 5334732 h 5556652"/>
              <a:gd name="connsiteX10" fmla="*/ 1770683 w 4878879"/>
              <a:gd name="connsiteY10" fmla="*/ 5287984 h 5556652"/>
              <a:gd name="connsiteX11" fmla="*/ 816119 w 4878879"/>
              <a:gd name="connsiteY11" fmla="*/ 5036636 h 5556652"/>
              <a:gd name="connsiteX12" fmla="*/ 117446 w 4878879"/>
              <a:gd name="connsiteY12" fmla="*/ 3806892 h 5556652"/>
              <a:gd name="connsiteX13" fmla="*/ 1881 w 4878879"/>
              <a:gd name="connsiteY13" fmla="*/ 1811944 h 5556652"/>
              <a:gd name="connsiteX14" fmla="*/ 312225 w 4878879"/>
              <a:gd name="connsiteY14" fmla="*/ 535208 h 5556652"/>
              <a:gd name="connsiteX15" fmla="*/ 1687201 w 4878879"/>
              <a:gd name="connsiteY15" fmla="*/ 27023 h 5556652"/>
              <a:gd name="connsiteX0" fmla="*/ 1687201 w 4878879"/>
              <a:gd name="connsiteY0" fmla="*/ 27023 h 5561600"/>
              <a:gd name="connsiteX1" fmla="*/ 3319363 w 4878879"/>
              <a:gd name="connsiteY1" fmla="*/ 148455 h 5561600"/>
              <a:gd name="connsiteX2" fmla="*/ 4537051 w 4878879"/>
              <a:gd name="connsiteY2" fmla="*/ 812768 h 5561600"/>
              <a:gd name="connsiteX3" fmla="*/ 4808824 w 4878879"/>
              <a:gd name="connsiteY3" fmla="*/ 1688176 h 5561600"/>
              <a:gd name="connsiteX4" fmla="*/ 4731757 w 4878879"/>
              <a:gd name="connsiteY4" fmla="*/ 4129957 h 5561600"/>
              <a:gd name="connsiteX5" fmla="*/ 4066645 w 4878879"/>
              <a:gd name="connsiteY5" fmla="*/ 5086104 h 5561600"/>
              <a:gd name="connsiteX6" fmla="*/ 3904327 w 4878879"/>
              <a:gd name="connsiteY6" fmla="*/ 5188057 h 5561600"/>
              <a:gd name="connsiteX7" fmla="*/ 4252545 w 4878879"/>
              <a:gd name="connsiteY7" fmla="*/ 5550248 h 5561600"/>
              <a:gd name="connsiteX8" fmla="*/ 3261589 w 4878879"/>
              <a:gd name="connsiteY8" fmla="*/ 5342119 h 5561600"/>
              <a:gd name="connsiteX9" fmla="*/ 2611563 w 4878879"/>
              <a:gd name="connsiteY9" fmla="*/ 5334732 h 5561600"/>
              <a:gd name="connsiteX10" fmla="*/ 1770683 w 4878879"/>
              <a:gd name="connsiteY10" fmla="*/ 5287984 h 5561600"/>
              <a:gd name="connsiteX11" fmla="*/ 816119 w 4878879"/>
              <a:gd name="connsiteY11" fmla="*/ 5036636 h 5561600"/>
              <a:gd name="connsiteX12" fmla="*/ 117446 w 4878879"/>
              <a:gd name="connsiteY12" fmla="*/ 3806892 h 5561600"/>
              <a:gd name="connsiteX13" fmla="*/ 1881 w 4878879"/>
              <a:gd name="connsiteY13" fmla="*/ 1811944 h 5561600"/>
              <a:gd name="connsiteX14" fmla="*/ 312225 w 4878879"/>
              <a:gd name="connsiteY14" fmla="*/ 535208 h 5561600"/>
              <a:gd name="connsiteX15" fmla="*/ 1687201 w 4878879"/>
              <a:gd name="connsiteY15" fmla="*/ 27023 h 5561600"/>
              <a:gd name="connsiteX0" fmla="*/ 1687201 w 4878879"/>
              <a:gd name="connsiteY0" fmla="*/ 27023 h 5559489"/>
              <a:gd name="connsiteX1" fmla="*/ 3319363 w 4878879"/>
              <a:gd name="connsiteY1" fmla="*/ 148455 h 5559489"/>
              <a:gd name="connsiteX2" fmla="*/ 4537051 w 4878879"/>
              <a:gd name="connsiteY2" fmla="*/ 812768 h 5559489"/>
              <a:gd name="connsiteX3" fmla="*/ 4808824 w 4878879"/>
              <a:gd name="connsiteY3" fmla="*/ 1688176 h 5559489"/>
              <a:gd name="connsiteX4" fmla="*/ 4731757 w 4878879"/>
              <a:gd name="connsiteY4" fmla="*/ 4129957 h 5559489"/>
              <a:gd name="connsiteX5" fmla="*/ 4066645 w 4878879"/>
              <a:gd name="connsiteY5" fmla="*/ 5086104 h 5559489"/>
              <a:gd name="connsiteX6" fmla="*/ 3917777 w 4878879"/>
              <a:gd name="connsiteY6" fmla="*/ 5218161 h 5559489"/>
              <a:gd name="connsiteX7" fmla="*/ 4252545 w 4878879"/>
              <a:gd name="connsiteY7" fmla="*/ 5550248 h 5559489"/>
              <a:gd name="connsiteX8" fmla="*/ 3261589 w 4878879"/>
              <a:gd name="connsiteY8" fmla="*/ 5342119 h 5559489"/>
              <a:gd name="connsiteX9" fmla="*/ 2611563 w 4878879"/>
              <a:gd name="connsiteY9" fmla="*/ 5334732 h 5559489"/>
              <a:gd name="connsiteX10" fmla="*/ 1770683 w 4878879"/>
              <a:gd name="connsiteY10" fmla="*/ 5287984 h 5559489"/>
              <a:gd name="connsiteX11" fmla="*/ 816119 w 4878879"/>
              <a:gd name="connsiteY11" fmla="*/ 5036636 h 5559489"/>
              <a:gd name="connsiteX12" fmla="*/ 117446 w 4878879"/>
              <a:gd name="connsiteY12" fmla="*/ 3806892 h 5559489"/>
              <a:gd name="connsiteX13" fmla="*/ 1881 w 4878879"/>
              <a:gd name="connsiteY13" fmla="*/ 1811944 h 5559489"/>
              <a:gd name="connsiteX14" fmla="*/ 312225 w 4878879"/>
              <a:gd name="connsiteY14" fmla="*/ 535208 h 5559489"/>
              <a:gd name="connsiteX15" fmla="*/ 1687201 w 4878879"/>
              <a:gd name="connsiteY15" fmla="*/ 27023 h 5559489"/>
              <a:gd name="connsiteX0" fmla="*/ 1687201 w 4876214"/>
              <a:gd name="connsiteY0" fmla="*/ 27023 h 5559489"/>
              <a:gd name="connsiteX1" fmla="*/ 3319363 w 4876214"/>
              <a:gd name="connsiteY1" fmla="*/ 148455 h 5559489"/>
              <a:gd name="connsiteX2" fmla="*/ 4537051 w 4876214"/>
              <a:gd name="connsiteY2" fmla="*/ 812768 h 5559489"/>
              <a:gd name="connsiteX3" fmla="*/ 4808824 w 4876214"/>
              <a:gd name="connsiteY3" fmla="*/ 1688176 h 5559489"/>
              <a:gd name="connsiteX4" fmla="*/ 4731757 w 4876214"/>
              <a:gd name="connsiteY4" fmla="*/ 4129957 h 5559489"/>
              <a:gd name="connsiteX5" fmla="*/ 4133891 w 4876214"/>
              <a:gd name="connsiteY5" fmla="*/ 5071052 h 5559489"/>
              <a:gd name="connsiteX6" fmla="*/ 3917777 w 4876214"/>
              <a:gd name="connsiteY6" fmla="*/ 5218161 h 5559489"/>
              <a:gd name="connsiteX7" fmla="*/ 4252545 w 4876214"/>
              <a:gd name="connsiteY7" fmla="*/ 5550248 h 5559489"/>
              <a:gd name="connsiteX8" fmla="*/ 3261589 w 4876214"/>
              <a:gd name="connsiteY8" fmla="*/ 5342119 h 5559489"/>
              <a:gd name="connsiteX9" fmla="*/ 2611563 w 4876214"/>
              <a:gd name="connsiteY9" fmla="*/ 5334732 h 5559489"/>
              <a:gd name="connsiteX10" fmla="*/ 1770683 w 4876214"/>
              <a:gd name="connsiteY10" fmla="*/ 5287984 h 5559489"/>
              <a:gd name="connsiteX11" fmla="*/ 816119 w 4876214"/>
              <a:gd name="connsiteY11" fmla="*/ 5036636 h 5559489"/>
              <a:gd name="connsiteX12" fmla="*/ 117446 w 4876214"/>
              <a:gd name="connsiteY12" fmla="*/ 3806892 h 5559489"/>
              <a:gd name="connsiteX13" fmla="*/ 1881 w 4876214"/>
              <a:gd name="connsiteY13" fmla="*/ 1811944 h 5559489"/>
              <a:gd name="connsiteX14" fmla="*/ 312225 w 4876214"/>
              <a:gd name="connsiteY14" fmla="*/ 535208 h 5559489"/>
              <a:gd name="connsiteX15" fmla="*/ 1687201 w 4876214"/>
              <a:gd name="connsiteY15" fmla="*/ 27023 h 5559489"/>
              <a:gd name="connsiteX0" fmla="*/ 1687201 w 4876214"/>
              <a:gd name="connsiteY0" fmla="*/ 27023 h 5559489"/>
              <a:gd name="connsiteX1" fmla="*/ 3319363 w 4876214"/>
              <a:gd name="connsiteY1" fmla="*/ 148455 h 5559489"/>
              <a:gd name="connsiteX2" fmla="*/ 4537051 w 4876214"/>
              <a:gd name="connsiteY2" fmla="*/ 812768 h 5559489"/>
              <a:gd name="connsiteX3" fmla="*/ 4808824 w 4876214"/>
              <a:gd name="connsiteY3" fmla="*/ 1688176 h 5559489"/>
              <a:gd name="connsiteX4" fmla="*/ 4731757 w 4876214"/>
              <a:gd name="connsiteY4" fmla="*/ 4129957 h 5559489"/>
              <a:gd name="connsiteX5" fmla="*/ 4133891 w 4876214"/>
              <a:gd name="connsiteY5" fmla="*/ 5071052 h 5559489"/>
              <a:gd name="connsiteX6" fmla="*/ 3917777 w 4876214"/>
              <a:gd name="connsiteY6" fmla="*/ 5218161 h 5559489"/>
              <a:gd name="connsiteX7" fmla="*/ 4252545 w 4876214"/>
              <a:gd name="connsiteY7" fmla="*/ 5550248 h 5559489"/>
              <a:gd name="connsiteX8" fmla="*/ 3261589 w 4876214"/>
              <a:gd name="connsiteY8" fmla="*/ 5342119 h 5559489"/>
              <a:gd name="connsiteX9" fmla="*/ 2611563 w 4876214"/>
              <a:gd name="connsiteY9" fmla="*/ 5334732 h 5559489"/>
              <a:gd name="connsiteX10" fmla="*/ 1770683 w 4876214"/>
              <a:gd name="connsiteY10" fmla="*/ 5287984 h 5559489"/>
              <a:gd name="connsiteX11" fmla="*/ 816119 w 4876214"/>
              <a:gd name="connsiteY11" fmla="*/ 5036636 h 5559489"/>
              <a:gd name="connsiteX12" fmla="*/ 117446 w 4876214"/>
              <a:gd name="connsiteY12" fmla="*/ 3806892 h 5559489"/>
              <a:gd name="connsiteX13" fmla="*/ 1881 w 4876214"/>
              <a:gd name="connsiteY13" fmla="*/ 1811944 h 5559489"/>
              <a:gd name="connsiteX14" fmla="*/ 312225 w 4876214"/>
              <a:gd name="connsiteY14" fmla="*/ 535208 h 5559489"/>
              <a:gd name="connsiteX15" fmla="*/ 1687201 w 4876214"/>
              <a:gd name="connsiteY15" fmla="*/ 27023 h 5559489"/>
              <a:gd name="connsiteX0" fmla="*/ 1687201 w 4876214"/>
              <a:gd name="connsiteY0" fmla="*/ 27023 h 5559489"/>
              <a:gd name="connsiteX1" fmla="*/ 3319363 w 4876214"/>
              <a:gd name="connsiteY1" fmla="*/ 148455 h 5559489"/>
              <a:gd name="connsiteX2" fmla="*/ 4537051 w 4876214"/>
              <a:gd name="connsiteY2" fmla="*/ 812768 h 5559489"/>
              <a:gd name="connsiteX3" fmla="*/ 4808824 w 4876214"/>
              <a:gd name="connsiteY3" fmla="*/ 1688176 h 5559489"/>
              <a:gd name="connsiteX4" fmla="*/ 4731757 w 4876214"/>
              <a:gd name="connsiteY4" fmla="*/ 4129957 h 5559489"/>
              <a:gd name="connsiteX5" fmla="*/ 4133891 w 4876214"/>
              <a:gd name="connsiteY5" fmla="*/ 5071052 h 5559489"/>
              <a:gd name="connsiteX6" fmla="*/ 3917777 w 4876214"/>
              <a:gd name="connsiteY6" fmla="*/ 5218161 h 5559489"/>
              <a:gd name="connsiteX7" fmla="*/ 4252545 w 4876214"/>
              <a:gd name="connsiteY7" fmla="*/ 5550248 h 5559489"/>
              <a:gd name="connsiteX8" fmla="*/ 3248140 w 4876214"/>
              <a:gd name="connsiteY8" fmla="*/ 5342119 h 5559489"/>
              <a:gd name="connsiteX9" fmla="*/ 2611563 w 4876214"/>
              <a:gd name="connsiteY9" fmla="*/ 5334732 h 5559489"/>
              <a:gd name="connsiteX10" fmla="*/ 1770683 w 4876214"/>
              <a:gd name="connsiteY10" fmla="*/ 5287984 h 5559489"/>
              <a:gd name="connsiteX11" fmla="*/ 816119 w 4876214"/>
              <a:gd name="connsiteY11" fmla="*/ 5036636 h 5559489"/>
              <a:gd name="connsiteX12" fmla="*/ 117446 w 4876214"/>
              <a:gd name="connsiteY12" fmla="*/ 3806892 h 5559489"/>
              <a:gd name="connsiteX13" fmla="*/ 1881 w 4876214"/>
              <a:gd name="connsiteY13" fmla="*/ 1811944 h 5559489"/>
              <a:gd name="connsiteX14" fmla="*/ 312225 w 4876214"/>
              <a:gd name="connsiteY14" fmla="*/ 535208 h 5559489"/>
              <a:gd name="connsiteX15" fmla="*/ 1687201 w 4876214"/>
              <a:gd name="connsiteY15" fmla="*/ 27023 h 5559489"/>
              <a:gd name="connsiteX0" fmla="*/ 1687201 w 4875797"/>
              <a:gd name="connsiteY0" fmla="*/ 27023 h 5559489"/>
              <a:gd name="connsiteX1" fmla="*/ 3319363 w 4875797"/>
              <a:gd name="connsiteY1" fmla="*/ 148455 h 5559489"/>
              <a:gd name="connsiteX2" fmla="*/ 4537051 w 4875797"/>
              <a:gd name="connsiteY2" fmla="*/ 812768 h 5559489"/>
              <a:gd name="connsiteX3" fmla="*/ 4808824 w 4875797"/>
              <a:gd name="connsiteY3" fmla="*/ 1688176 h 5559489"/>
              <a:gd name="connsiteX4" fmla="*/ 4731757 w 4875797"/>
              <a:gd name="connsiteY4" fmla="*/ 4129957 h 5559489"/>
              <a:gd name="connsiteX5" fmla="*/ 4144712 w 4875797"/>
              <a:gd name="connsiteY5" fmla="*/ 5022607 h 5559489"/>
              <a:gd name="connsiteX6" fmla="*/ 3917777 w 4875797"/>
              <a:gd name="connsiteY6" fmla="*/ 5218161 h 5559489"/>
              <a:gd name="connsiteX7" fmla="*/ 4252545 w 4875797"/>
              <a:gd name="connsiteY7" fmla="*/ 5550248 h 5559489"/>
              <a:gd name="connsiteX8" fmla="*/ 3248140 w 4875797"/>
              <a:gd name="connsiteY8" fmla="*/ 5342119 h 5559489"/>
              <a:gd name="connsiteX9" fmla="*/ 2611563 w 4875797"/>
              <a:gd name="connsiteY9" fmla="*/ 5334732 h 5559489"/>
              <a:gd name="connsiteX10" fmla="*/ 1770683 w 4875797"/>
              <a:gd name="connsiteY10" fmla="*/ 5287984 h 5559489"/>
              <a:gd name="connsiteX11" fmla="*/ 816119 w 4875797"/>
              <a:gd name="connsiteY11" fmla="*/ 5036636 h 5559489"/>
              <a:gd name="connsiteX12" fmla="*/ 117446 w 4875797"/>
              <a:gd name="connsiteY12" fmla="*/ 3806892 h 5559489"/>
              <a:gd name="connsiteX13" fmla="*/ 1881 w 4875797"/>
              <a:gd name="connsiteY13" fmla="*/ 1811944 h 5559489"/>
              <a:gd name="connsiteX14" fmla="*/ 312225 w 4875797"/>
              <a:gd name="connsiteY14" fmla="*/ 535208 h 5559489"/>
              <a:gd name="connsiteX15" fmla="*/ 1687201 w 4875797"/>
              <a:gd name="connsiteY15" fmla="*/ 27023 h 5559489"/>
              <a:gd name="connsiteX0" fmla="*/ 1687201 w 4859714"/>
              <a:gd name="connsiteY0" fmla="*/ 27023 h 5559489"/>
              <a:gd name="connsiteX1" fmla="*/ 3319363 w 4859714"/>
              <a:gd name="connsiteY1" fmla="*/ 148455 h 5559489"/>
              <a:gd name="connsiteX2" fmla="*/ 4537051 w 4859714"/>
              <a:gd name="connsiteY2" fmla="*/ 812768 h 5559489"/>
              <a:gd name="connsiteX3" fmla="*/ 4808824 w 4859714"/>
              <a:gd name="connsiteY3" fmla="*/ 1688176 h 5559489"/>
              <a:gd name="connsiteX4" fmla="*/ 4656006 w 4859714"/>
              <a:gd name="connsiteY4" fmla="*/ 4008845 h 5559489"/>
              <a:gd name="connsiteX5" fmla="*/ 4144712 w 4859714"/>
              <a:gd name="connsiteY5" fmla="*/ 5022607 h 5559489"/>
              <a:gd name="connsiteX6" fmla="*/ 3917777 w 4859714"/>
              <a:gd name="connsiteY6" fmla="*/ 5218161 h 5559489"/>
              <a:gd name="connsiteX7" fmla="*/ 4252545 w 4859714"/>
              <a:gd name="connsiteY7" fmla="*/ 5550248 h 5559489"/>
              <a:gd name="connsiteX8" fmla="*/ 3248140 w 4859714"/>
              <a:gd name="connsiteY8" fmla="*/ 5342119 h 5559489"/>
              <a:gd name="connsiteX9" fmla="*/ 2611563 w 4859714"/>
              <a:gd name="connsiteY9" fmla="*/ 5334732 h 5559489"/>
              <a:gd name="connsiteX10" fmla="*/ 1770683 w 4859714"/>
              <a:gd name="connsiteY10" fmla="*/ 5287984 h 5559489"/>
              <a:gd name="connsiteX11" fmla="*/ 816119 w 4859714"/>
              <a:gd name="connsiteY11" fmla="*/ 5036636 h 5559489"/>
              <a:gd name="connsiteX12" fmla="*/ 117446 w 4859714"/>
              <a:gd name="connsiteY12" fmla="*/ 3806892 h 5559489"/>
              <a:gd name="connsiteX13" fmla="*/ 1881 w 4859714"/>
              <a:gd name="connsiteY13" fmla="*/ 1811944 h 5559489"/>
              <a:gd name="connsiteX14" fmla="*/ 312225 w 4859714"/>
              <a:gd name="connsiteY14" fmla="*/ 535208 h 5559489"/>
              <a:gd name="connsiteX15" fmla="*/ 1687201 w 4859714"/>
              <a:gd name="connsiteY15" fmla="*/ 27023 h 5559489"/>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611563 w 4859714"/>
              <a:gd name="connsiteY9" fmla="*/ 5334732 h 5565860"/>
              <a:gd name="connsiteX10" fmla="*/ 1770683 w 4859714"/>
              <a:gd name="connsiteY10" fmla="*/ 5287984 h 5565860"/>
              <a:gd name="connsiteX11" fmla="*/ 816119 w 4859714"/>
              <a:gd name="connsiteY11" fmla="*/ 5036636 h 5565860"/>
              <a:gd name="connsiteX12" fmla="*/ 117446 w 4859714"/>
              <a:gd name="connsiteY12" fmla="*/ 3806892 h 5565860"/>
              <a:gd name="connsiteX13" fmla="*/ 1881 w 4859714"/>
              <a:gd name="connsiteY13" fmla="*/ 1811944 h 5565860"/>
              <a:gd name="connsiteX14" fmla="*/ 312225 w 4859714"/>
              <a:gd name="connsiteY14" fmla="*/ 535208 h 5565860"/>
              <a:gd name="connsiteX15" fmla="*/ 1687201 w 4859714"/>
              <a:gd name="connsiteY15" fmla="*/ 27023 h 5565860"/>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535813 w 4859714"/>
              <a:gd name="connsiteY9" fmla="*/ 5334732 h 5565860"/>
              <a:gd name="connsiteX10" fmla="*/ 1770683 w 4859714"/>
              <a:gd name="connsiteY10" fmla="*/ 5287984 h 5565860"/>
              <a:gd name="connsiteX11" fmla="*/ 816119 w 4859714"/>
              <a:gd name="connsiteY11" fmla="*/ 5036636 h 5565860"/>
              <a:gd name="connsiteX12" fmla="*/ 117446 w 4859714"/>
              <a:gd name="connsiteY12" fmla="*/ 3806892 h 5565860"/>
              <a:gd name="connsiteX13" fmla="*/ 1881 w 4859714"/>
              <a:gd name="connsiteY13" fmla="*/ 1811944 h 5565860"/>
              <a:gd name="connsiteX14" fmla="*/ 312225 w 4859714"/>
              <a:gd name="connsiteY14" fmla="*/ 535208 h 5565860"/>
              <a:gd name="connsiteX15" fmla="*/ 1687201 w 4859714"/>
              <a:gd name="connsiteY15" fmla="*/ 27023 h 5565860"/>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535813 w 4859714"/>
              <a:gd name="connsiteY9" fmla="*/ 5334732 h 5565860"/>
              <a:gd name="connsiteX10" fmla="*/ 816119 w 4859714"/>
              <a:gd name="connsiteY10" fmla="*/ 5036636 h 5565860"/>
              <a:gd name="connsiteX11" fmla="*/ 117446 w 4859714"/>
              <a:gd name="connsiteY11" fmla="*/ 3806892 h 5565860"/>
              <a:gd name="connsiteX12" fmla="*/ 1881 w 4859714"/>
              <a:gd name="connsiteY12" fmla="*/ 1811944 h 5565860"/>
              <a:gd name="connsiteX13" fmla="*/ 312225 w 4859714"/>
              <a:gd name="connsiteY13" fmla="*/ 535208 h 5565860"/>
              <a:gd name="connsiteX14" fmla="*/ 1687201 w 4859714"/>
              <a:gd name="connsiteY14" fmla="*/ 27023 h 5565860"/>
              <a:gd name="connsiteX0" fmla="*/ 1687201 w 4859714"/>
              <a:gd name="connsiteY0" fmla="*/ 27023 h 5565860"/>
              <a:gd name="connsiteX1" fmla="*/ 3319363 w 4859714"/>
              <a:gd name="connsiteY1" fmla="*/ 148455 h 5565860"/>
              <a:gd name="connsiteX2" fmla="*/ 4537051 w 4859714"/>
              <a:gd name="connsiteY2" fmla="*/ 812768 h 5565860"/>
              <a:gd name="connsiteX3" fmla="*/ 4808824 w 4859714"/>
              <a:gd name="connsiteY3" fmla="*/ 1688176 h 5565860"/>
              <a:gd name="connsiteX4" fmla="*/ 4656006 w 4859714"/>
              <a:gd name="connsiteY4" fmla="*/ 4008845 h 5565860"/>
              <a:gd name="connsiteX5" fmla="*/ 4144712 w 4859714"/>
              <a:gd name="connsiteY5" fmla="*/ 5022607 h 5565860"/>
              <a:gd name="connsiteX6" fmla="*/ 3917777 w 4859714"/>
              <a:gd name="connsiteY6" fmla="*/ 5218161 h 5565860"/>
              <a:gd name="connsiteX7" fmla="*/ 4252545 w 4859714"/>
              <a:gd name="connsiteY7" fmla="*/ 5550248 h 5565860"/>
              <a:gd name="connsiteX8" fmla="*/ 3183212 w 4859714"/>
              <a:gd name="connsiteY8" fmla="*/ 5366342 h 5565860"/>
              <a:gd name="connsiteX9" fmla="*/ 2470884 w 4859714"/>
              <a:gd name="connsiteY9" fmla="*/ 5346843 h 5565860"/>
              <a:gd name="connsiteX10" fmla="*/ 816119 w 4859714"/>
              <a:gd name="connsiteY10" fmla="*/ 5036636 h 5565860"/>
              <a:gd name="connsiteX11" fmla="*/ 117446 w 4859714"/>
              <a:gd name="connsiteY11" fmla="*/ 3806892 h 5565860"/>
              <a:gd name="connsiteX12" fmla="*/ 1881 w 4859714"/>
              <a:gd name="connsiteY12" fmla="*/ 1811944 h 5565860"/>
              <a:gd name="connsiteX13" fmla="*/ 312225 w 4859714"/>
              <a:gd name="connsiteY13" fmla="*/ 535208 h 5565860"/>
              <a:gd name="connsiteX14" fmla="*/ 1687201 w 4859714"/>
              <a:gd name="connsiteY14" fmla="*/ 27023 h 5565860"/>
              <a:gd name="connsiteX0" fmla="*/ 1687201 w 4859714"/>
              <a:gd name="connsiteY0" fmla="*/ 27023 h 5569827"/>
              <a:gd name="connsiteX1" fmla="*/ 3319363 w 4859714"/>
              <a:gd name="connsiteY1" fmla="*/ 148455 h 5569827"/>
              <a:gd name="connsiteX2" fmla="*/ 4537051 w 4859714"/>
              <a:gd name="connsiteY2" fmla="*/ 812768 h 5569827"/>
              <a:gd name="connsiteX3" fmla="*/ 4808824 w 4859714"/>
              <a:gd name="connsiteY3" fmla="*/ 1688176 h 5569827"/>
              <a:gd name="connsiteX4" fmla="*/ 4656006 w 4859714"/>
              <a:gd name="connsiteY4" fmla="*/ 4008845 h 5569827"/>
              <a:gd name="connsiteX5" fmla="*/ 4144712 w 4859714"/>
              <a:gd name="connsiteY5" fmla="*/ 5022607 h 5569827"/>
              <a:gd name="connsiteX6" fmla="*/ 3917777 w 4859714"/>
              <a:gd name="connsiteY6" fmla="*/ 5218161 h 5569827"/>
              <a:gd name="connsiteX7" fmla="*/ 4252545 w 4859714"/>
              <a:gd name="connsiteY7" fmla="*/ 5550248 h 5569827"/>
              <a:gd name="connsiteX8" fmla="*/ 3118283 w 4859714"/>
              <a:gd name="connsiteY8" fmla="*/ 5378453 h 5569827"/>
              <a:gd name="connsiteX9" fmla="*/ 2470884 w 4859714"/>
              <a:gd name="connsiteY9" fmla="*/ 5346843 h 5569827"/>
              <a:gd name="connsiteX10" fmla="*/ 816119 w 4859714"/>
              <a:gd name="connsiteY10" fmla="*/ 5036636 h 5569827"/>
              <a:gd name="connsiteX11" fmla="*/ 117446 w 4859714"/>
              <a:gd name="connsiteY11" fmla="*/ 3806892 h 5569827"/>
              <a:gd name="connsiteX12" fmla="*/ 1881 w 4859714"/>
              <a:gd name="connsiteY12" fmla="*/ 1811944 h 5569827"/>
              <a:gd name="connsiteX13" fmla="*/ 312225 w 4859714"/>
              <a:gd name="connsiteY13" fmla="*/ 535208 h 5569827"/>
              <a:gd name="connsiteX14" fmla="*/ 1687201 w 4859714"/>
              <a:gd name="connsiteY14" fmla="*/ 27023 h 5569827"/>
              <a:gd name="connsiteX0" fmla="*/ 1687201 w 4859714"/>
              <a:gd name="connsiteY0" fmla="*/ 27023 h 5560916"/>
              <a:gd name="connsiteX1" fmla="*/ 3319363 w 4859714"/>
              <a:gd name="connsiteY1" fmla="*/ 148455 h 5560916"/>
              <a:gd name="connsiteX2" fmla="*/ 4537051 w 4859714"/>
              <a:gd name="connsiteY2" fmla="*/ 812768 h 5560916"/>
              <a:gd name="connsiteX3" fmla="*/ 4808824 w 4859714"/>
              <a:gd name="connsiteY3" fmla="*/ 1688176 h 5560916"/>
              <a:gd name="connsiteX4" fmla="*/ 4656006 w 4859714"/>
              <a:gd name="connsiteY4" fmla="*/ 4008845 h 5560916"/>
              <a:gd name="connsiteX5" fmla="*/ 4144712 w 4859714"/>
              <a:gd name="connsiteY5" fmla="*/ 5022607 h 5560916"/>
              <a:gd name="connsiteX6" fmla="*/ 3917777 w 4859714"/>
              <a:gd name="connsiteY6" fmla="*/ 5218161 h 5560916"/>
              <a:gd name="connsiteX7" fmla="*/ 4252545 w 4859714"/>
              <a:gd name="connsiteY7" fmla="*/ 5550248 h 5560916"/>
              <a:gd name="connsiteX8" fmla="*/ 3118283 w 4859714"/>
              <a:gd name="connsiteY8" fmla="*/ 5378453 h 5560916"/>
              <a:gd name="connsiteX9" fmla="*/ 2470884 w 4859714"/>
              <a:gd name="connsiteY9" fmla="*/ 5346843 h 5560916"/>
              <a:gd name="connsiteX10" fmla="*/ 816119 w 4859714"/>
              <a:gd name="connsiteY10" fmla="*/ 5036636 h 5560916"/>
              <a:gd name="connsiteX11" fmla="*/ 117446 w 4859714"/>
              <a:gd name="connsiteY11" fmla="*/ 3806892 h 5560916"/>
              <a:gd name="connsiteX12" fmla="*/ 1881 w 4859714"/>
              <a:gd name="connsiteY12" fmla="*/ 1811944 h 5560916"/>
              <a:gd name="connsiteX13" fmla="*/ 312225 w 4859714"/>
              <a:gd name="connsiteY13" fmla="*/ 535208 h 5560916"/>
              <a:gd name="connsiteX14" fmla="*/ 1687201 w 4859714"/>
              <a:gd name="connsiteY14" fmla="*/ 27023 h 5560916"/>
              <a:gd name="connsiteX0" fmla="*/ 1687201 w 4859714"/>
              <a:gd name="connsiteY0" fmla="*/ 27023 h 5564310"/>
              <a:gd name="connsiteX1" fmla="*/ 3319363 w 4859714"/>
              <a:gd name="connsiteY1" fmla="*/ 148455 h 5564310"/>
              <a:gd name="connsiteX2" fmla="*/ 4537051 w 4859714"/>
              <a:gd name="connsiteY2" fmla="*/ 812768 h 5564310"/>
              <a:gd name="connsiteX3" fmla="*/ 4808824 w 4859714"/>
              <a:gd name="connsiteY3" fmla="*/ 1688176 h 5564310"/>
              <a:gd name="connsiteX4" fmla="*/ 4656006 w 4859714"/>
              <a:gd name="connsiteY4" fmla="*/ 4008845 h 5564310"/>
              <a:gd name="connsiteX5" fmla="*/ 4144712 w 4859714"/>
              <a:gd name="connsiteY5" fmla="*/ 5022607 h 5564310"/>
              <a:gd name="connsiteX6" fmla="*/ 3939420 w 4859714"/>
              <a:gd name="connsiteY6" fmla="*/ 5169716 h 5564310"/>
              <a:gd name="connsiteX7" fmla="*/ 4252545 w 4859714"/>
              <a:gd name="connsiteY7" fmla="*/ 5550248 h 5564310"/>
              <a:gd name="connsiteX8" fmla="*/ 3118283 w 4859714"/>
              <a:gd name="connsiteY8" fmla="*/ 5378453 h 5564310"/>
              <a:gd name="connsiteX9" fmla="*/ 2470884 w 4859714"/>
              <a:gd name="connsiteY9" fmla="*/ 5346843 h 5564310"/>
              <a:gd name="connsiteX10" fmla="*/ 816119 w 4859714"/>
              <a:gd name="connsiteY10" fmla="*/ 5036636 h 5564310"/>
              <a:gd name="connsiteX11" fmla="*/ 117446 w 4859714"/>
              <a:gd name="connsiteY11" fmla="*/ 3806892 h 5564310"/>
              <a:gd name="connsiteX12" fmla="*/ 1881 w 4859714"/>
              <a:gd name="connsiteY12" fmla="*/ 1811944 h 5564310"/>
              <a:gd name="connsiteX13" fmla="*/ 312225 w 4859714"/>
              <a:gd name="connsiteY13" fmla="*/ 535208 h 5564310"/>
              <a:gd name="connsiteX14" fmla="*/ 1687201 w 4859714"/>
              <a:gd name="connsiteY14" fmla="*/ 27023 h 5564310"/>
              <a:gd name="connsiteX0" fmla="*/ 1687201 w 4859448"/>
              <a:gd name="connsiteY0" fmla="*/ 27023 h 5564310"/>
              <a:gd name="connsiteX1" fmla="*/ 3319363 w 4859448"/>
              <a:gd name="connsiteY1" fmla="*/ 148455 h 5564310"/>
              <a:gd name="connsiteX2" fmla="*/ 4537051 w 4859448"/>
              <a:gd name="connsiteY2" fmla="*/ 812768 h 5564310"/>
              <a:gd name="connsiteX3" fmla="*/ 4808824 w 4859448"/>
              <a:gd name="connsiteY3" fmla="*/ 1688176 h 5564310"/>
              <a:gd name="connsiteX4" fmla="*/ 4656006 w 4859448"/>
              <a:gd name="connsiteY4" fmla="*/ 4008845 h 5564310"/>
              <a:gd name="connsiteX5" fmla="*/ 4155534 w 4859448"/>
              <a:gd name="connsiteY5" fmla="*/ 4962051 h 5564310"/>
              <a:gd name="connsiteX6" fmla="*/ 3939420 w 4859448"/>
              <a:gd name="connsiteY6" fmla="*/ 5169716 h 5564310"/>
              <a:gd name="connsiteX7" fmla="*/ 4252545 w 4859448"/>
              <a:gd name="connsiteY7" fmla="*/ 5550248 h 5564310"/>
              <a:gd name="connsiteX8" fmla="*/ 3118283 w 4859448"/>
              <a:gd name="connsiteY8" fmla="*/ 5378453 h 5564310"/>
              <a:gd name="connsiteX9" fmla="*/ 2470884 w 4859448"/>
              <a:gd name="connsiteY9" fmla="*/ 5346843 h 5564310"/>
              <a:gd name="connsiteX10" fmla="*/ 816119 w 4859448"/>
              <a:gd name="connsiteY10" fmla="*/ 5036636 h 5564310"/>
              <a:gd name="connsiteX11" fmla="*/ 117446 w 4859448"/>
              <a:gd name="connsiteY11" fmla="*/ 3806892 h 5564310"/>
              <a:gd name="connsiteX12" fmla="*/ 1881 w 4859448"/>
              <a:gd name="connsiteY12" fmla="*/ 1811944 h 5564310"/>
              <a:gd name="connsiteX13" fmla="*/ 312225 w 4859448"/>
              <a:gd name="connsiteY13" fmla="*/ 535208 h 5564310"/>
              <a:gd name="connsiteX14" fmla="*/ 1687201 w 4859448"/>
              <a:gd name="connsiteY14" fmla="*/ 27023 h 5564310"/>
              <a:gd name="connsiteX0" fmla="*/ 1687201 w 4859448"/>
              <a:gd name="connsiteY0" fmla="*/ 27023 h 5564310"/>
              <a:gd name="connsiteX1" fmla="*/ 3319363 w 4859448"/>
              <a:gd name="connsiteY1" fmla="*/ 148455 h 5564310"/>
              <a:gd name="connsiteX2" fmla="*/ 4537051 w 4859448"/>
              <a:gd name="connsiteY2" fmla="*/ 812768 h 5564310"/>
              <a:gd name="connsiteX3" fmla="*/ 4808824 w 4859448"/>
              <a:gd name="connsiteY3" fmla="*/ 1688176 h 5564310"/>
              <a:gd name="connsiteX4" fmla="*/ 4656006 w 4859448"/>
              <a:gd name="connsiteY4" fmla="*/ 4008845 h 5564310"/>
              <a:gd name="connsiteX5" fmla="*/ 4155534 w 4859448"/>
              <a:gd name="connsiteY5" fmla="*/ 4962051 h 5564310"/>
              <a:gd name="connsiteX6" fmla="*/ 3939420 w 4859448"/>
              <a:gd name="connsiteY6" fmla="*/ 5169716 h 5564310"/>
              <a:gd name="connsiteX7" fmla="*/ 4252545 w 4859448"/>
              <a:gd name="connsiteY7" fmla="*/ 5550248 h 5564310"/>
              <a:gd name="connsiteX8" fmla="*/ 3118283 w 4859448"/>
              <a:gd name="connsiteY8" fmla="*/ 5378453 h 5564310"/>
              <a:gd name="connsiteX9" fmla="*/ 2470884 w 4859448"/>
              <a:gd name="connsiteY9" fmla="*/ 5346843 h 5564310"/>
              <a:gd name="connsiteX10" fmla="*/ 816119 w 4859448"/>
              <a:gd name="connsiteY10" fmla="*/ 5036636 h 5564310"/>
              <a:gd name="connsiteX11" fmla="*/ 117446 w 4859448"/>
              <a:gd name="connsiteY11" fmla="*/ 3806892 h 5564310"/>
              <a:gd name="connsiteX12" fmla="*/ 1881 w 4859448"/>
              <a:gd name="connsiteY12" fmla="*/ 1811944 h 5564310"/>
              <a:gd name="connsiteX13" fmla="*/ 312225 w 4859448"/>
              <a:gd name="connsiteY13" fmla="*/ 535208 h 5564310"/>
              <a:gd name="connsiteX14" fmla="*/ 1687201 w 4859448"/>
              <a:gd name="connsiteY14" fmla="*/ 27023 h 5564310"/>
              <a:gd name="connsiteX0" fmla="*/ 1687201 w 4867586"/>
              <a:gd name="connsiteY0" fmla="*/ 27023 h 5564310"/>
              <a:gd name="connsiteX1" fmla="*/ 3319363 w 4867586"/>
              <a:gd name="connsiteY1" fmla="*/ 148455 h 5564310"/>
              <a:gd name="connsiteX2" fmla="*/ 4537051 w 4867586"/>
              <a:gd name="connsiteY2" fmla="*/ 812768 h 5564310"/>
              <a:gd name="connsiteX3" fmla="*/ 4808824 w 4867586"/>
              <a:gd name="connsiteY3" fmla="*/ 1688176 h 5564310"/>
              <a:gd name="connsiteX4" fmla="*/ 4699292 w 4867586"/>
              <a:gd name="connsiteY4" fmla="*/ 3839287 h 5564310"/>
              <a:gd name="connsiteX5" fmla="*/ 4155534 w 4867586"/>
              <a:gd name="connsiteY5" fmla="*/ 4962051 h 5564310"/>
              <a:gd name="connsiteX6" fmla="*/ 3939420 w 4867586"/>
              <a:gd name="connsiteY6" fmla="*/ 5169716 h 5564310"/>
              <a:gd name="connsiteX7" fmla="*/ 4252545 w 4867586"/>
              <a:gd name="connsiteY7" fmla="*/ 5550248 h 5564310"/>
              <a:gd name="connsiteX8" fmla="*/ 3118283 w 4867586"/>
              <a:gd name="connsiteY8" fmla="*/ 5378453 h 5564310"/>
              <a:gd name="connsiteX9" fmla="*/ 2470884 w 4867586"/>
              <a:gd name="connsiteY9" fmla="*/ 5346843 h 5564310"/>
              <a:gd name="connsiteX10" fmla="*/ 816119 w 4867586"/>
              <a:gd name="connsiteY10" fmla="*/ 5036636 h 5564310"/>
              <a:gd name="connsiteX11" fmla="*/ 117446 w 4867586"/>
              <a:gd name="connsiteY11" fmla="*/ 3806892 h 5564310"/>
              <a:gd name="connsiteX12" fmla="*/ 1881 w 4867586"/>
              <a:gd name="connsiteY12" fmla="*/ 1811944 h 5564310"/>
              <a:gd name="connsiteX13" fmla="*/ 312225 w 4867586"/>
              <a:gd name="connsiteY13" fmla="*/ 535208 h 5564310"/>
              <a:gd name="connsiteX14" fmla="*/ 1687201 w 4867586"/>
              <a:gd name="connsiteY14" fmla="*/ 27023 h 5564310"/>
              <a:gd name="connsiteX0" fmla="*/ 1687201 w 4866633"/>
              <a:gd name="connsiteY0" fmla="*/ 27023 h 5564310"/>
              <a:gd name="connsiteX1" fmla="*/ 3319363 w 4866633"/>
              <a:gd name="connsiteY1" fmla="*/ 148455 h 5564310"/>
              <a:gd name="connsiteX2" fmla="*/ 4537051 w 4866633"/>
              <a:gd name="connsiteY2" fmla="*/ 812768 h 5564310"/>
              <a:gd name="connsiteX3" fmla="*/ 4808824 w 4866633"/>
              <a:gd name="connsiteY3" fmla="*/ 1688176 h 5564310"/>
              <a:gd name="connsiteX4" fmla="*/ 4699292 w 4866633"/>
              <a:gd name="connsiteY4" fmla="*/ 3839287 h 5564310"/>
              <a:gd name="connsiteX5" fmla="*/ 4186249 w 4866633"/>
              <a:gd name="connsiteY5" fmla="*/ 4927675 h 5564310"/>
              <a:gd name="connsiteX6" fmla="*/ 3939420 w 4866633"/>
              <a:gd name="connsiteY6" fmla="*/ 5169716 h 5564310"/>
              <a:gd name="connsiteX7" fmla="*/ 4252545 w 4866633"/>
              <a:gd name="connsiteY7" fmla="*/ 5550248 h 5564310"/>
              <a:gd name="connsiteX8" fmla="*/ 3118283 w 4866633"/>
              <a:gd name="connsiteY8" fmla="*/ 5378453 h 5564310"/>
              <a:gd name="connsiteX9" fmla="*/ 2470884 w 4866633"/>
              <a:gd name="connsiteY9" fmla="*/ 5346843 h 5564310"/>
              <a:gd name="connsiteX10" fmla="*/ 816119 w 4866633"/>
              <a:gd name="connsiteY10" fmla="*/ 5036636 h 5564310"/>
              <a:gd name="connsiteX11" fmla="*/ 117446 w 4866633"/>
              <a:gd name="connsiteY11" fmla="*/ 3806892 h 5564310"/>
              <a:gd name="connsiteX12" fmla="*/ 1881 w 4866633"/>
              <a:gd name="connsiteY12" fmla="*/ 1811944 h 5564310"/>
              <a:gd name="connsiteX13" fmla="*/ 312225 w 4866633"/>
              <a:gd name="connsiteY13" fmla="*/ 535208 h 5564310"/>
              <a:gd name="connsiteX14" fmla="*/ 1687201 w 4866633"/>
              <a:gd name="connsiteY14" fmla="*/ 27023 h 5564310"/>
              <a:gd name="connsiteX0" fmla="*/ 1687201 w 4866633"/>
              <a:gd name="connsiteY0" fmla="*/ 27023 h 5564310"/>
              <a:gd name="connsiteX1" fmla="*/ 3319363 w 4866633"/>
              <a:gd name="connsiteY1" fmla="*/ 148455 h 5564310"/>
              <a:gd name="connsiteX2" fmla="*/ 4537051 w 4866633"/>
              <a:gd name="connsiteY2" fmla="*/ 812768 h 5564310"/>
              <a:gd name="connsiteX3" fmla="*/ 4808824 w 4866633"/>
              <a:gd name="connsiteY3" fmla="*/ 1688176 h 5564310"/>
              <a:gd name="connsiteX4" fmla="*/ 4699292 w 4866633"/>
              <a:gd name="connsiteY4" fmla="*/ 3839287 h 5564310"/>
              <a:gd name="connsiteX5" fmla="*/ 4186249 w 4866633"/>
              <a:gd name="connsiteY5" fmla="*/ 4927675 h 5564310"/>
              <a:gd name="connsiteX6" fmla="*/ 3939420 w 4866633"/>
              <a:gd name="connsiteY6" fmla="*/ 5169716 h 5564310"/>
              <a:gd name="connsiteX7" fmla="*/ 4252545 w 4866633"/>
              <a:gd name="connsiteY7" fmla="*/ 5550248 h 5564310"/>
              <a:gd name="connsiteX8" fmla="*/ 3118283 w 4866633"/>
              <a:gd name="connsiteY8" fmla="*/ 5378453 h 5564310"/>
              <a:gd name="connsiteX9" fmla="*/ 2470884 w 4866633"/>
              <a:gd name="connsiteY9" fmla="*/ 5346843 h 5564310"/>
              <a:gd name="connsiteX10" fmla="*/ 816119 w 4866633"/>
              <a:gd name="connsiteY10" fmla="*/ 5036636 h 5564310"/>
              <a:gd name="connsiteX11" fmla="*/ 117446 w 4866633"/>
              <a:gd name="connsiteY11" fmla="*/ 3806892 h 5564310"/>
              <a:gd name="connsiteX12" fmla="*/ 1881 w 4866633"/>
              <a:gd name="connsiteY12" fmla="*/ 1811944 h 5564310"/>
              <a:gd name="connsiteX13" fmla="*/ 312225 w 4866633"/>
              <a:gd name="connsiteY13" fmla="*/ 535208 h 5564310"/>
              <a:gd name="connsiteX14" fmla="*/ 1687201 w 4866633"/>
              <a:gd name="connsiteY14" fmla="*/ 27023 h 5564310"/>
              <a:gd name="connsiteX0" fmla="*/ 1687201 w 4866633"/>
              <a:gd name="connsiteY0" fmla="*/ 27023 h 5564310"/>
              <a:gd name="connsiteX1" fmla="*/ 3319363 w 4866633"/>
              <a:gd name="connsiteY1" fmla="*/ 148455 h 5564310"/>
              <a:gd name="connsiteX2" fmla="*/ 4537051 w 4866633"/>
              <a:gd name="connsiteY2" fmla="*/ 812768 h 5564310"/>
              <a:gd name="connsiteX3" fmla="*/ 4808824 w 4866633"/>
              <a:gd name="connsiteY3" fmla="*/ 1688176 h 5564310"/>
              <a:gd name="connsiteX4" fmla="*/ 4699292 w 4866633"/>
              <a:gd name="connsiteY4" fmla="*/ 3839287 h 5564310"/>
              <a:gd name="connsiteX5" fmla="*/ 4186249 w 4866633"/>
              <a:gd name="connsiteY5" fmla="*/ 4927675 h 5564310"/>
              <a:gd name="connsiteX6" fmla="*/ 3939420 w 4866633"/>
              <a:gd name="connsiteY6" fmla="*/ 5169716 h 5564310"/>
              <a:gd name="connsiteX7" fmla="*/ 4252545 w 4866633"/>
              <a:gd name="connsiteY7" fmla="*/ 5550248 h 5564310"/>
              <a:gd name="connsiteX8" fmla="*/ 3118283 w 4866633"/>
              <a:gd name="connsiteY8" fmla="*/ 5378453 h 5564310"/>
              <a:gd name="connsiteX9" fmla="*/ 2470884 w 4866633"/>
              <a:gd name="connsiteY9" fmla="*/ 5346843 h 5564310"/>
              <a:gd name="connsiteX10" fmla="*/ 816119 w 4866633"/>
              <a:gd name="connsiteY10" fmla="*/ 5036636 h 5564310"/>
              <a:gd name="connsiteX11" fmla="*/ 117446 w 4866633"/>
              <a:gd name="connsiteY11" fmla="*/ 3806892 h 5564310"/>
              <a:gd name="connsiteX12" fmla="*/ 1881 w 4866633"/>
              <a:gd name="connsiteY12" fmla="*/ 1811944 h 5564310"/>
              <a:gd name="connsiteX13" fmla="*/ 312225 w 4866633"/>
              <a:gd name="connsiteY13" fmla="*/ 535208 h 5564310"/>
              <a:gd name="connsiteX14" fmla="*/ 1687201 w 4866633"/>
              <a:gd name="connsiteY14" fmla="*/ 27023 h 5564310"/>
              <a:gd name="connsiteX0" fmla="*/ 1687201 w 4871417"/>
              <a:gd name="connsiteY0" fmla="*/ 27023 h 5564310"/>
              <a:gd name="connsiteX1" fmla="*/ 3319363 w 4871417"/>
              <a:gd name="connsiteY1" fmla="*/ 148455 h 5564310"/>
              <a:gd name="connsiteX2" fmla="*/ 4537051 w 4871417"/>
              <a:gd name="connsiteY2" fmla="*/ 812768 h 5564310"/>
              <a:gd name="connsiteX3" fmla="*/ 4808824 w 4871417"/>
              <a:gd name="connsiteY3" fmla="*/ 1688176 h 5564310"/>
              <a:gd name="connsiteX4" fmla="*/ 4699292 w 4871417"/>
              <a:gd name="connsiteY4" fmla="*/ 3839287 h 5564310"/>
              <a:gd name="connsiteX5" fmla="*/ 4186249 w 4871417"/>
              <a:gd name="connsiteY5" fmla="*/ 4927675 h 5564310"/>
              <a:gd name="connsiteX6" fmla="*/ 3939420 w 4871417"/>
              <a:gd name="connsiteY6" fmla="*/ 5169716 h 5564310"/>
              <a:gd name="connsiteX7" fmla="*/ 4252545 w 4871417"/>
              <a:gd name="connsiteY7" fmla="*/ 5550248 h 5564310"/>
              <a:gd name="connsiteX8" fmla="*/ 3118283 w 4871417"/>
              <a:gd name="connsiteY8" fmla="*/ 5378453 h 5564310"/>
              <a:gd name="connsiteX9" fmla="*/ 2470884 w 4871417"/>
              <a:gd name="connsiteY9" fmla="*/ 5346843 h 5564310"/>
              <a:gd name="connsiteX10" fmla="*/ 816119 w 4871417"/>
              <a:gd name="connsiteY10" fmla="*/ 5036636 h 5564310"/>
              <a:gd name="connsiteX11" fmla="*/ 117446 w 4871417"/>
              <a:gd name="connsiteY11" fmla="*/ 3806892 h 5564310"/>
              <a:gd name="connsiteX12" fmla="*/ 1881 w 4871417"/>
              <a:gd name="connsiteY12" fmla="*/ 1811944 h 5564310"/>
              <a:gd name="connsiteX13" fmla="*/ 312225 w 4871417"/>
              <a:gd name="connsiteY13" fmla="*/ 535208 h 5564310"/>
              <a:gd name="connsiteX14" fmla="*/ 1687201 w 4871417"/>
              <a:gd name="connsiteY14" fmla="*/ 27023 h 5564310"/>
              <a:gd name="connsiteX0" fmla="*/ 1687201 w 4871417"/>
              <a:gd name="connsiteY0" fmla="*/ 27023 h 5564310"/>
              <a:gd name="connsiteX1" fmla="*/ 3319363 w 4871417"/>
              <a:gd name="connsiteY1" fmla="*/ 148455 h 5564310"/>
              <a:gd name="connsiteX2" fmla="*/ 4537051 w 4871417"/>
              <a:gd name="connsiteY2" fmla="*/ 812768 h 5564310"/>
              <a:gd name="connsiteX3" fmla="*/ 4808824 w 4871417"/>
              <a:gd name="connsiteY3" fmla="*/ 1688176 h 5564310"/>
              <a:gd name="connsiteX4" fmla="*/ 4699292 w 4871417"/>
              <a:gd name="connsiteY4" fmla="*/ 3839287 h 5564310"/>
              <a:gd name="connsiteX5" fmla="*/ 4186249 w 4871417"/>
              <a:gd name="connsiteY5" fmla="*/ 4927675 h 5564310"/>
              <a:gd name="connsiteX6" fmla="*/ 3939420 w 4871417"/>
              <a:gd name="connsiteY6" fmla="*/ 5169716 h 5564310"/>
              <a:gd name="connsiteX7" fmla="*/ 4252545 w 4871417"/>
              <a:gd name="connsiteY7" fmla="*/ 5550248 h 5564310"/>
              <a:gd name="connsiteX8" fmla="*/ 3118283 w 4871417"/>
              <a:gd name="connsiteY8" fmla="*/ 5378453 h 5564310"/>
              <a:gd name="connsiteX9" fmla="*/ 2470884 w 4871417"/>
              <a:gd name="connsiteY9" fmla="*/ 5346843 h 5564310"/>
              <a:gd name="connsiteX10" fmla="*/ 816119 w 4871417"/>
              <a:gd name="connsiteY10" fmla="*/ 5036636 h 5564310"/>
              <a:gd name="connsiteX11" fmla="*/ 117446 w 4871417"/>
              <a:gd name="connsiteY11" fmla="*/ 3806892 h 5564310"/>
              <a:gd name="connsiteX12" fmla="*/ 1881 w 4871417"/>
              <a:gd name="connsiteY12" fmla="*/ 1811944 h 5564310"/>
              <a:gd name="connsiteX13" fmla="*/ 312225 w 4871417"/>
              <a:gd name="connsiteY13" fmla="*/ 535208 h 5564310"/>
              <a:gd name="connsiteX14" fmla="*/ 1687201 w 4871417"/>
              <a:gd name="connsiteY14" fmla="*/ 27023 h 5564310"/>
              <a:gd name="connsiteX0" fmla="*/ 1614724 w 4798940"/>
              <a:gd name="connsiteY0" fmla="*/ 27023 h 5564310"/>
              <a:gd name="connsiteX1" fmla="*/ 3246886 w 4798940"/>
              <a:gd name="connsiteY1" fmla="*/ 148455 h 5564310"/>
              <a:gd name="connsiteX2" fmla="*/ 4464574 w 4798940"/>
              <a:gd name="connsiteY2" fmla="*/ 812768 h 5564310"/>
              <a:gd name="connsiteX3" fmla="*/ 4736347 w 4798940"/>
              <a:gd name="connsiteY3" fmla="*/ 1688176 h 5564310"/>
              <a:gd name="connsiteX4" fmla="*/ 4626815 w 4798940"/>
              <a:gd name="connsiteY4" fmla="*/ 3839287 h 5564310"/>
              <a:gd name="connsiteX5" fmla="*/ 4113772 w 4798940"/>
              <a:gd name="connsiteY5" fmla="*/ 4927675 h 5564310"/>
              <a:gd name="connsiteX6" fmla="*/ 3866943 w 4798940"/>
              <a:gd name="connsiteY6" fmla="*/ 5169716 h 5564310"/>
              <a:gd name="connsiteX7" fmla="*/ 4180068 w 4798940"/>
              <a:gd name="connsiteY7" fmla="*/ 5550248 h 5564310"/>
              <a:gd name="connsiteX8" fmla="*/ 3045806 w 4798940"/>
              <a:gd name="connsiteY8" fmla="*/ 5378453 h 5564310"/>
              <a:gd name="connsiteX9" fmla="*/ 2398407 w 4798940"/>
              <a:gd name="connsiteY9" fmla="*/ 5346843 h 5564310"/>
              <a:gd name="connsiteX10" fmla="*/ 743642 w 4798940"/>
              <a:gd name="connsiteY10" fmla="*/ 5036636 h 5564310"/>
              <a:gd name="connsiteX11" fmla="*/ 44969 w 4798940"/>
              <a:gd name="connsiteY11" fmla="*/ 3806892 h 5564310"/>
              <a:gd name="connsiteX12" fmla="*/ 239748 w 4798940"/>
              <a:gd name="connsiteY12" fmla="*/ 535208 h 5564310"/>
              <a:gd name="connsiteX13" fmla="*/ 1614724 w 4798940"/>
              <a:gd name="connsiteY13" fmla="*/ 27023 h 5564310"/>
              <a:gd name="connsiteX0" fmla="*/ 1626312 w 4810528"/>
              <a:gd name="connsiteY0" fmla="*/ 49000 h 5586287"/>
              <a:gd name="connsiteX1" fmla="*/ 3258474 w 4810528"/>
              <a:gd name="connsiteY1" fmla="*/ 170432 h 5586287"/>
              <a:gd name="connsiteX2" fmla="*/ 4476162 w 4810528"/>
              <a:gd name="connsiteY2" fmla="*/ 834745 h 5586287"/>
              <a:gd name="connsiteX3" fmla="*/ 4747935 w 4810528"/>
              <a:gd name="connsiteY3" fmla="*/ 1710153 h 5586287"/>
              <a:gd name="connsiteX4" fmla="*/ 4638403 w 4810528"/>
              <a:gd name="connsiteY4" fmla="*/ 3861264 h 5586287"/>
              <a:gd name="connsiteX5" fmla="*/ 4125360 w 4810528"/>
              <a:gd name="connsiteY5" fmla="*/ 4949652 h 5586287"/>
              <a:gd name="connsiteX6" fmla="*/ 3878531 w 4810528"/>
              <a:gd name="connsiteY6" fmla="*/ 5191693 h 5586287"/>
              <a:gd name="connsiteX7" fmla="*/ 4191656 w 4810528"/>
              <a:gd name="connsiteY7" fmla="*/ 5572225 h 5586287"/>
              <a:gd name="connsiteX8" fmla="*/ 3057394 w 4810528"/>
              <a:gd name="connsiteY8" fmla="*/ 5400430 h 5586287"/>
              <a:gd name="connsiteX9" fmla="*/ 2409995 w 4810528"/>
              <a:gd name="connsiteY9" fmla="*/ 5368820 h 5586287"/>
              <a:gd name="connsiteX10" fmla="*/ 755230 w 4810528"/>
              <a:gd name="connsiteY10" fmla="*/ 5058613 h 5586287"/>
              <a:gd name="connsiteX11" fmla="*/ 56557 w 4810528"/>
              <a:gd name="connsiteY11" fmla="*/ 3828869 h 5586287"/>
              <a:gd name="connsiteX12" fmla="*/ 213038 w 4810528"/>
              <a:gd name="connsiteY12" fmla="*/ 857223 h 5586287"/>
              <a:gd name="connsiteX13" fmla="*/ 1626312 w 4810528"/>
              <a:gd name="connsiteY13" fmla="*/ 49000 h 5586287"/>
              <a:gd name="connsiteX0" fmla="*/ 1622094 w 4806310"/>
              <a:gd name="connsiteY0" fmla="*/ 59516 h 5596803"/>
              <a:gd name="connsiteX1" fmla="*/ 3254256 w 4806310"/>
              <a:gd name="connsiteY1" fmla="*/ 180948 h 5596803"/>
              <a:gd name="connsiteX2" fmla="*/ 4471944 w 4806310"/>
              <a:gd name="connsiteY2" fmla="*/ 845261 h 5596803"/>
              <a:gd name="connsiteX3" fmla="*/ 4743717 w 4806310"/>
              <a:gd name="connsiteY3" fmla="*/ 1720669 h 5596803"/>
              <a:gd name="connsiteX4" fmla="*/ 4634185 w 4806310"/>
              <a:gd name="connsiteY4" fmla="*/ 3871780 h 5596803"/>
              <a:gd name="connsiteX5" fmla="*/ 4121142 w 4806310"/>
              <a:gd name="connsiteY5" fmla="*/ 4960168 h 5596803"/>
              <a:gd name="connsiteX6" fmla="*/ 3874313 w 4806310"/>
              <a:gd name="connsiteY6" fmla="*/ 5202209 h 5596803"/>
              <a:gd name="connsiteX7" fmla="*/ 4187438 w 4806310"/>
              <a:gd name="connsiteY7" fmla="*/ 5582741 h 5596803"/>
              <a:gd name="connsiteX8" fmla="*/ 3053176 w 4806310"/>
              <a:gd name="connsiteY8" fmla="*/ 5410946 h 5596803"/>
              <a:gd name="connsiteX9" fmla="*/ 2405777 w 4806310"/>
              <a:gd name="connsiteY9" fmla="*/ 5379336 h 5596803"/>
              <a:gd name="connsiteX10" fmla="*/ 751012 w 4806310"/>
              <a:gd name="connsiteY10" fmla="*/ 5069129 h 5596803"/>
              <a:gd name="connsiteX11" fmla="*/ 52339 w 4806310"/>
              <a:gd name="connsiteY11" fmla="*/ 3839385 h 5596803"/>
              <a:gd name="connsiteX12" fmla="*/ 221586 w 4806310"/>
              <a:gd name="connsiteY12" fmla="*/ 1010614 h 5596803"/>
              <a:gd name="connsiteX13" fmla="*/ 1622094 w 4806310"/>
              <a:gd name="connsiteY13" fmla="*/ 59516 h 5596803"/>
              <a:gd name="connsiteX0" fmla="*/ 1658258 w 4842474"/>
              <a:gd name="connsiteY0" fmla="*/ 59516 h 5596803"/>
              <a:gd name="connsiteX1" fmla="*/ 3290420 w 4842474"/>
              <a:gd name="connsiteY1" fmla="*/ 180948 h 5596803"/>
              <a:gd name="connsiteX2" fmla="*/ 4508108 w 4842474"/>
              <a:gd name="connsiteY2" fmla="*/ 845261 h 5596803"/>
              <a:gd name="connsiteX3" fmla="*/ 4779881 w 4842474"/>
              <a:gd name="connsiteY3" fmla="*/ 1720669 h 5596803"/>
              <a:gd name="connsiteX4" fmla="*/ 4670349 w 4842474"/>
              <a:gd name="connsiteY4" fmla="*/ 3871780 h 5596803"/>
              <a:gd name="connsiteX5" fmla="*/ 4157306 w 4842474"/>
              <a:gd name="connsiteY5" fmla="*/ 4960168 h 5596803"/>
              <a:gd name="connsiteX6" fmla="*/ 3910477 w 4842474"/>
              <a:gd name="connsiteY6" fmla="*/ 5202209 h 5596803"/>
              <a:gd name="connsiteX7" fmla="*/ 4223602 w 4842474"/>
              <a:gd name="connsiteY7" fmla="*/ 5582741 h 5596803"/>
              <a:gd name="connsiteX8" fmla="*/ 3089340 w 4842474"/>
              <a:gd name="connsiteY8" fmla="*/ 5410946 h 5596803"/>
              <a:gd name="connsiteX9" fmla="*/ 2441941 w 4842474"/>
              <a:gd name="connsiteY9" fmla="*/ 5379336 h 5596803"/>
              <a:gd name="connsiteX10" fmla="*/ 787176 w 4842474"/>
              <a:gd name="connsiteY10" fmla="*/ 5069129 h 5596803"/>
              <a:gd name="connsiteX11" fmla="*/ 88503 w 4842474"/>
              <a:gd name="connsiteY11" fmla="*/ 3839385 h 5596803"/>
              <a:gd name="connsiteX12" fmla="*/ 257750 w 4842474"/>
              <a:gd name="connsiteY12" fmla="*/ 1010614 h 5596803"/>
              <a:gd name="connsiteX13" fmla="*/ 1658258 w 4842474"/>
              <a:gd name="connsiteY13" fmla="*/ 59516 h 5596803"/>
              <a:gd name="connsiteX0" fmla="*/ 1658258 w 4842474"/>
              <a:gd name="connsiteY0" fmla="*/ 59516 h 5596803"/>
              <a:gd name="connsiteX1" fmla="*/ 3290420 w 4842474"/>
              <a:gd name="connsiteY1" fmla="*/ 180948 h 5596803"/>
              <a:gd name="connsiteX2" fmla="*/ 4508108 w 4842474"/>
              <a:gd name="connsiteY2" fmla="*/ 845261 h 5596803"/>
              <a:gd name="connsiteX3" fmla="*/ 4779881 w 4842474"/>
              <a:gd name="connsiteY3" fmla="*/ 1720669 h 5596803"/>
              <a:gd name="connsiteX4" fmla="*/ 4670349 w 4842474"/>
              <a:gd name="connsiteY4" fmla="*/ 3871780 h 5596803"/>
              <a:gd name="connsiteX5" fmla="*/ 4157306 w 4842474"/>
              <a:gd name="connsiteY5" fmla="*/ 4960168 h 5596803"/>
              <a:gd name="connsiteX6" fmla="*/ 3910477 w 4842474"/>
              <a:gd name="connsiteY6" fmla="*/ 5202209 h 5596803"/>
              <a:gd name="connsiteX7" fmla="*/ 4223602 w 4842474"/>
              <a:gd name="connsiteY7" fmla="*/ 5582741 h 5596803"/>
              <a:gd name="connsiteX8" fmla="*/ 3089340 w 4842474"/>
              <a:gd name="connsiteY8" fmla="*/ 5410946 h 5596803"/>
              <a:gd name="connsiteX9" fmla="*/ 2441941 w 4842474"/>
              <a:gd name="connsiteY9" fmla="*/ 5379336 h 5596803"/>
              <a:gd name="connsiteX10" fmla="*/ 787176 w 4842474"/>
              <a:gd name="connsiteY10" fmla="*/ 5069129 h 5596803"/>
              <a:gd name="connsiteX11" fmla="*/ 88503 w 4842474"/>
              <a:gd name="connsiteY11" fmla="*/ 3839385 h 5596803"/>
              <a:gd name="connsiteX12" fmla="*/ 257750 w 4842474"/>
              <a:gd name="connsiteY12" fmla="*/ 1010614 h 5596803"/>
              <a:gd name="connsiteX13" fmla="*/ 1658258 w 4842474"/>
              <a:gd name="connsiteY13" fmla="*/ 59516 h 5596803"/>
              <a:gd name="connsiteX0" fmla="*/ 1658258 w 4842474"/>
              <a:gd name="connsiteY0" fmla="*/ 53205 h 5590492"/>
              <a:gd name="connsiteX1" fmla="*/ 3290420 w 4842474"/>
              <a:gd name="connsiteY1" fmla="*/ 174637 h 5590492"/>
              <a:gd name="connsiteX2" fmla="*/ 4508108 w 4842474"/>
              <a:gd name="connsiteY2" fmla="*/ 838950 h 5590492"/>
              <a:gd name="connsiteX3" fmla="*/ 4779881 w 4842474"/>
              <a:gd name="connsiteY3" fmla="*/ 1714358 h 5590492"/>
              <a:gd name="connsiteX4" fmla="*/ 4670349 w 4842474"/>
              <a:gd name="connsiteY4" fmla="*/ 3865469 h 5590492"/>
              <a:gd name="connsiteX5" fmla="*/ 4157306 w 4842474"/>
              <a:gd name="connsiteY5" fmla="*/ 4953857 h 5590492"/>
              <a:gd name="connsiteX6" fmla="*/ 3910477 w 4842474"/>
              <a:gd name="connsiteY6" fmla="*/ 5195898 h 5590492"/>
              <a:gd name="connsiteX7" fmla="*/ 4223602 w 4842474"/>
              <a:gd name="connsiteY7" fmla="*/ 5576430 h 5590492"/>
              <a:gd name="connsiteX8" fmla="*/ 3089340 w 4842474"/>
              <a:gd name="connsiteY8" fmla="*/ 5404635 h 5590492"/>
              <a:gd name="connsiteX9" fmla="*/ 2441941 w 4842474"/>
              <a:gd name="connsiteY9" fmla="*/ 5373025 h 5590492"/>
              <a:gd name="connsiteX10" fmla="*/ 787176 w 4842474"/>
              <a:gd name="connsiteY10" fmla="*/ 5062818 h 5590492"/>
              <a:gd name="connsiteX11" fmla="*/ 88503 w 4842474"/>
              <a:gd name="connsiteY11" fmla="*/ 3833074 h 5590492"/>
              <a:gd name="connsiteX12" fmla="*/ 257750 w 4842474"/>
              <a:gd name="connsiteY12" fmla="*/ 918578 h 5590492"/>
              <a:gd name="connsiteX13" fmla="*/ 1658258 w 4842474"/>
              <a:gd name="connsiteY13" fmla="*/ 53205 h 5590492"/>
              <a:gd name="connsiteX0" fmla="*/ 1658258 w 4842474"/>
              <a:gd name="connsiteY0" fmla="*/ 53205 h 5590492"/>
              <a:gd name="connsiteX1" fmla="*/ 3290420 w 4842474"/>
              <a:gd name="connsiteY1" fmla="*/ 174637 h 5590492"/>
              <a:gd name="connsiteX2" fmla="*/ 4508108 w 4842474"/>
              <a:gd name="connsiteY2" fmla="*/ 838950 h 5590492"/>
              <a:gd name="connsiteX3" fmla="*/ 4779881 w 4842474"/>
              <a:gd name="connsiteY3" fmla="*/ 1714358 h 5590492"/>
              <a:gd name="connsiteX4" fmla="*/ 4670349 w 4842474"/>
              <a:gd name="connsiteY4" fmla="*/ 3865469 h 5590492"/>
              <a:gd name="connsiteX5" fmla="*/ 4157306 w 4842474"/>
              <a:gd name="connsiteY5" fmla="*/ 4953857 h 5590492"/>
              <a:gd name="connsiteX6" fmla="*/ 3910477 w 4842474"/>
              <a:gd name="connsiteY6" fmla="*/ 5195898 h 5590492"/>
              <a:gd name="connsiteX7" fmla="*/ 4223602 w 4842474"/>
              <a:gd name="connsiteY7" fmla="*/ 5576430 h 5590492"/>
              <a:gd name="connsiteX8" fmla="*/ 3089340 w 4842474"/>
              <a:gd name="connsiteY8" fmla="*/ 5404635 h 5590492"/>
              <a:gd name="connsiteX9" fmla="*/ 2441941 w 4842474"/>
              <a:gd name="connsiteY9" fmla="*/ 5373025 h 5590492"/>
              <a:gd name="connsiteX10" fmla="*/ 787176 w 4842474"/>
              <a:gd name="connsiteY10" fmla="*/ 5062818 h 5590492"/>
              <a:gd name="connsiteX11" fmla="*/ 88503 w 4842474"/>
              <a:gd name="connsiteY11" fmla="*/ 3804499 h 5590492"/>
              <a:gd name="connsiteX12" fmla="*/ 257750 w 4842474"/>
              <a:gd name="connsiteY12" fmla="*/ 918578 h 5590492"/>
              <a:gd name="connsiteX13" fmla="*/ 1658258 w 4842474"/>
              <a:gd name="connsiteY13" fmla="*/ 53205 h 5590492"/>
              <a:gd name="connsiteX0" fmla="*/ 1658258 w 4842474"/>
              <a:gd name="connsiteY0" fmla="*/ 53205 h 5590492"/>
              <a:gd name="connsiteX1" fmla="*/ 3290420 w 4842474"/>
              <a:gd name="connsiteY1" fmla="*/ 174637 h 5590492"/>
              <a:gd name="connsiteX2" fmla="*/ 4508108 w 4842474"/>
              <a:gd name="connsiteY2" fmla="*/ 838950 h 5590492"/>
              <a:gd name="connsiteX3" fmla="*/ 4779881 w 4842474"/>
              <a:gd name="connsiteY3" fmla="*/ 1714358 h 5590492"/>
              <a:gd name="connsiteX4" fmla="*/ 4670349 w 4842474"/>
              <a:gd name="connsiteY4" fmla="*/ 3865469 h 5590492"/>
              <a:gd name="connsiteX5" fmla="*/ 4157306 w 4842474"/>
              <a:gd name="connsiteY5" fmla="*/ 4953857 h 5590492"/>
              <a:gd name="connsiteX6" fmla="*/ 3910477 w 4842474"/>
              <a:gd name="connsiteY6" fmla="*/ 5195898 h 5590492"/>
              <a:gd name="connsiteX7" fmla="*/ 4223602 w 4842474"/>
              <a:gd name="connsiteY7" fmla="*/ 5576430 h 5590492"/>
              <a:gd name="connsiteX8" fmla="*/ 3089340 w 4842474"/>
              <a:gd name="connsiteY8" fmla="*/ 5404635 h 5590492"/>
              <a:gd name="connsiteX9" fmla="*/ 2441941 w 4842474"/>
              <a:gd name="connsiteY9" fmla="*/ 5373025 h 5590492"/>
              <a:gd name="connsiteX10" fmla="*/ 978667 w 4842474"/>
              <a:gd name="connsiteY10" fmla="*/ 5105681 h 5590492"/>
              <a:gd name="connsiteX11" fmla="*/ 88503 w 4842474"/>
              <a:gd name="connsiteY11" fmla="*/ 3804499 h 5590492"/>
              <a:gd name="connsiteX12" fmla="*/ 257750 w 4842474"/>
              <a:gd name="connsiteY12" fmla="*/ 918578 h 5590492"/>
              <a:gd name="connsiteX13" fmla="*/ 1658258 w 4842474"/>
              <a:gd name="connsiteY13" fmla="*/ 53205 h 5590492"/>
              <a:gd name="connsiteX0" fmla="*/ 1658258 w 4838480"/>
              <a:gd name="connsiteY0" fmla="*/ 53205 h 5590492"/>
              <a:gd name="connsiteX1" fmla="*/ 3290420 w 4838480"/>
              <a:gd name="connsiteY1" fmla="*/ 174637 h 5590492"/>
              <a:gd name="connsiteX2" fmla="*/ 4508108 w 4838480"/>
              <a:gd name="connsiteY2" fmla="*/ 838950 h 5590492"/>
              <a:gd name="connsiteX3" fmla="*/ 4779881 w 4838480"/>
              <a:gd name="connsiteY3" fmla="*/ 1714358 h 5590492"/>
              <a:gd name="connsiteX4" fmla="*/ 4670349 w 4838480"/>
              <a:gd name="connsiteY4" fmla="*/ 3865469 h 5590492"/>
              <a:gd name="connsiteX5" fmla="*/ 4131774 w 4838480"/>
              <a:gd name="connsiteY5" fmla="*/ 4896707 h 5590492"/>
              <a:gd name="connsiteX6" fmla="*/ 3910477 w 4838480"/>
              <a:gd name="connsiteY6" fmla="*/ 5195898 h 5590492"/>
              <a:gd name="connsiteX7" fmla="*/ 4223602 w 4838480"/>
              <a:gd name="connsiteY7" fmla="*/ 5576430 h 5590492"/>
              <a:gd name="connsiteX8" fmla="*/ 3089340 w 4838480"/>
              <a:gd name="connsiteY8" fmla="*/ 5404635 h 5590492"/>
              <a:gd name="connsiteX9" fmla="*/ 2441941 w 4838480"/>
              <a:gd name="connsiteY9" fmla="*/ 5373025 h 5590492"/>
              <a:gd name="connsiteX10" fmla="*/ 978667 w 4838480"/>
              <a:gd name="connsiteY10" fmla="*/ 5105681 h 5590492"/>
              <a:gd name="connsiteX11" fmla="*/ 88503 w 4838480"/>
              <a:gd name="connsiteY11" fmla="*/ 3804499 h 5590492"/>
              <a:gd name="connsiteX12" fmla="*/ 257750 w 4838480"/>
              <a:gd name="connsiteY12" fmla="*/ 918578 h 5590492"/>
              <a:gd name="connsiteX13" fmla="*/ 1658258 w 4838480"/>
              <a:gd name="connsiteY13" fmla="*/ 53205 h 5590492"/>
              <a:gd name="connsiteX0" fmla="*/ 1658258 w 4835856"/>
              <a:gd name="connsiteY0" fmla="*/ 53205 h 5590492"/>
              <a:gd name="connsiteX1" fmla="*/ 3290420 w 4835856"/>
              <a:gd name="connsiteY1" fmla="*/ 174637 h 5590492"/>
              <a:gd name="connsiteX2" fmla="*/ 4508108 w 4835856"/>
              <a:gd name="connsiteY2" fmla="*/ 838950 h 5590492"/>
              <a:gd name="connsiteX3" fmla="*/ 4779881 w 4835856"/>
              <a:gd name="connsiteY3" fmla="*/ 1714358 h 5590492"/>
              <a:gd name="connsiteX4" fmla="*/ 4657583 w 4835856"/>
              <a:gd name="connsiteY4" fmla="*/ 3794031 h 5590492"/>
              <a:gd name="connsiteX5" fmla="*/ 4131774 w 4835856"/>
              <a:gd name="connsiteY5" fmla="*/ 4896707 h 5590492"/>
              <a:gd name="connsiteX6" fmla="*/ 3910477 w 4835856"/>
              <a:gd name="connsiteY6" fmla="*/ 5195898 h 5590492"/>
              <a:gd name="connsiteX7" fmla="*/ 4223602 w 4835856"/>
              <a:gd name="connsiteY7" fmla="*/ 5576430 h 5590492"/>
              <a:gd name="connsiteX8" fmla="*/ 3089340 w 4835856"/>
              <a:gd name="connsiteY8" fmla="*/ 5404635 h 5590492"/>
              <a:gd name="connsiteX9" fmla="*/ 2441941 w 4835856"/>
              <a:gd name="connsiteY9" fmla="*/ 5373025 h 5590492"/>
              <a:gd name="connsiteX10" fmla="*/ 978667 w 4835856"/>
              <a:gd name="connsiteY10" fmla="*/ 5105681 h 5590492"/>
              <a:gd name="connsiteX11" fmla="*/ 88503 w 4835856"/>
              <a:gd name="connsiteY11" fmla="*/ 3804499 h 5590492"/>
              <a:gd name="connsiteX12" fmla="*/ 257750 w 4835856"/>
              <a:gd name="connsiteY12" fmla="*/ 918578 h 5590492"/>
              <a:gd name="connsiteX13" fmla="*/ 1658258 w 4835856"/>
              <a:gd name="connsiteY13" fmla="*/ 53205 h 5590492"/>
              <a:gd name="connsiteX0" fmla="*/ 1658258 w 4874366"/>
              <a:gd name="connsiteY0" fmla="*/ 91536 h 5628823"/>
              <a:gd name="connsiteX1" fmla="*/ 3290420 w 4874366"/>
              <a:gd name="connsiteY1" fmla="*/ 212968 h 5628823"/>
              <a:gd name="connsiteX2" fmla="*/ 4779881 w 4874366"/>
              <a:gd name="connsiteY2" fmla="*/ 1752689 h 5628823"/>
              <a:gd name="connsiteX3" fmla="*/ 4657583 w 4874366"/>
              <a:gd name="connsiteY3" fmla="*/ 3832362 h 5628823"/>
              <a:gd name="connsiteX4" fmla="*/ 4131774 w 4874366"/>
              <a:gd name="connsiteY4" fmla="*/ 4935038 h 5628823"/>
              <a:gd name="connsiteX5" fmla="*/ 3910477 w 4874366"/>
              <a:gd name="connsiteY5" fmla="*/ 5234229 h 5628823"/>
              <a:gd name="connsiteX6" fmla="*/ 4223602 w 4874366"/>
              <a:gd name="connsiteY6" fmla="*/ 5614761 h 5628823"/>
              <a:gd name="connsiteX7" fmla="*/ 3089340 w 4874366"/>
              <a:gd name="connsiteY7" fmla="*/ 5442966 h 5628823"/>
              <a:gd name="connsiteX8" fmla="*/ 2441941 w 4874366"/>
              <a:gd name="connsiteY8" fmla="*/ 5411356 h 5628823"/>
              <a:gd name="connsiteX9" fmla="*/ 978667 w 4874366"/>
              <a:gd name="connsiteY9" fmla="*/ 5144012 h 5628823"/>
              <a:gd name="connsiteX10" fmla="*/ 88503 w 4874366"/>
              <a:gd name="connsiteY10" fmla="*/ 3842830 h 5628823"/>
              <a:gd name="connsiteX11" fmla="*/ 257750 w 4874366"/>
              <a:gd name="connsiteY11" fmla="*/ 956909 h 5628823"/>
              <a:gd name="connsiteX12" fmla="*/ 1658258 w 4874366"/>
              <a:gd name="connsiteY12" fmla="*/ 91536 h 5628823"/>
              <a:gd name="connsiteX0" fmla="*/ 1658258 w 4874366"/>
              <a:gd name="connsiteY0" fmla="*/ 91536 h 5628823"/>
              <a:gd name="connsiteX1" fmla="*/ 3290420 w 4874366"/>
              <a:gd name="connsiteY1" fmla="*/ 212968 h 5628823"/>
              <a:gd name="connsiteX2" fmla="*/ 4779881 w 4874366"/>
              <a:gd name="connsiteY2" fmla="*/ 1752689 h 5628823"/>
              <a:gd name="connsiteX3" fmla="*/ 4657583 w 4874366"/>
              <a:gd name="connsiteY3" fmla="*/ 3832362 h 5628823"/>
              <a:gd name="connsiteX4" fmla="*/ 4131774 w 4874366"/>
              <a:gd name="connsiteY4" fmla="*/ 4935038 h 5628823"/>
              <a:gd name="connsiteX5" fmla="*/ 3910477 w 4874366"/>
              <a:gd name="connsiteY5" fmla="*/ 5234229 h 5628823"/>
              <a:gd name="connsiteX6" fmla="*/ 4223602 w 4874366"/>
              <a:gd name="connsiteY6" fmla="*/ 5614761 h 5628823"/>
              <a:gd name="connsiteX7" fmla="*/ 3089340 w 4874366"/>
              <a:gd name="connsiteY7" fmla="*/ 5442966 h 5628823"/>
              <a:gd name="connsiteX8" fmla="*/ 2441941 w 4874366"/>
              <a:gd name="connsiteY8" fmla="*/ 5411356 h 5628823"/>
              <a:gd name="connsiteX9" fmla="*/ 978667 w 4874366"/>
              <a:gd name="connsiteY9" fmla="*/ 5144012 h 5628823"/>
              <a:gd name="connsiteX10" fmla="*/ 88503 w 4874366"/>
              <a:gd name="connsiteY10" fmla="*/ 3842830 h 5628823"/>
              <a:gd name="connsiteX11" fmla="*/ 257750 w 4874366"/>
              <a:gd name="connsiteY11" fmla="*/ 956909 h 5628823"/>
              <a:gd name="connsiteX12" fmla="*/ 1658258 w 4874366"/>
              <a:gd name="connsiteY12" fmla="*/ 91536 h 5628823"/>
              <a:gd name="connsiteX0" fmla="*/ 1658258 w 4886717"/>
              <a:gd name="connsiteY0" fmla="*/ 81096 h 5618383"/>
              <a:gd name="connsiteX1" fmla="*/ 3290420 w 4886717"/>
              <a:gd name="connsiteY1" fmla="*/ 202528 h 5618383"/>
              <a:gd name="connsiteX2" fmla="*/ 4794941 w 4886717"/>
              <a:gd name="connsiteY2" fmla="*/ 1543088 h 5618383"/>
              <a:gd name="connsiteX3" fmla="*/ 4657583 w 4886717"/>
              <a:gd name="connsiteY3" fmla="*/ 3821922 h 5618383"/>
              <a:gd name="connsiteX4" fmla="*/ 4131774 w 4886717"/>
              <a:gd name="connsiteY4" fmla="*/ 4924598 h 5618383"/>
              <a:gd name="connsiteX5" fmla="*/ 3910477 w 4886717"/>
              <a:gd name="connsiteY5" fmla="*/ 5223789 h 5618383"/>
              <a:gd name="connsiteX6" fmla="*/ 4223602 w 4886717"/>
              <a:gd name="connsiteY6" fmla="*/ 5604321 h 5618383"/>
              <a:gd name="connsiteX7" fmla="*/ 3089340 w 4886717"/>
              <a:gd name="connsiteY7" fmla="*/ 5432526 h 5618383"/>
              <a:gd name="connsiteX8" fmla="*/ 2441941 w 4886717"/>
              <a:gd name="connsiteY8" fmla="*/ 5400916 h 5618383"/>
              <a:gd name="connsiteX9" fmla="*/ 978667 w 4886717"/>
              <a:gd name="connsiteY9" fmla="*/ 5133572 h 5618383"/>
              <a:gd name="connsiteX10" fmla="*/ 88503 w 4886717"/>
              <a:gd name="connsiteY10" fmla="*/ 3832390 h 5618383"/>
              <a:gd name="connsiteX11" fmla="*/ 257750 w 4886717"/>
              <a:gd name="connsiteY11" fmla="*/ 946469 h 5618383"/>
              <a:gd name="connsiteX12" fmla="*/ 1658258 w 4886717"/>
              <a:gd name="connsiteY12" fmla="*/ 81096 h 5618383"/>
              <a:gd name="connsiteX0" fmla="*/ 1658258 w 4886717"/>
              <a:gd name="connsiteY0" fmla="*/ 60710 h 5597997"/>
              <a:gd name="connsiteX1" fmla="*/ 3290420 w 4886717"/>
              <a:gd name="connsiteY1" fmla="*/ 182142 h 5597997"/>
              <a:gd name="connsiteX2" fmla="*/ 4794941 w 4886717"/>
              <a:gd name="connsiteY2" fmla="*/ 1522702 h 5597997"/>
              <a:gd name="connsiteX3" fmla="*/ 4657583 w 4886717"/>
              <a:gd name="connsiteY3" fmla="*/ 3801536 h 5597997"/>
              <a:gd name="connsiteX4" fmla="*/ 4131774 w 4886717"/>
              <a:gd name="connsiteY4" fmla="*/ 4904212 h 5597997"/>
              <a:gd name="connsiteX5" fmla="*/ 3910477 w 4886717"/>
              <a:gd name="connsiteY5" fmla="*/ 5203403 h 5597997"/>
              <a:gd name="connsiteX6" fmla="*/ 4223602 w 4886717"/>
              <a:gd name="connsiteY6" fmla="*/ 5583935 h 5597997"/>
              <a:gd name="connsiteX7" fmla="*/ 3089340 w 4886717"/>
              <a:gd name="connsiteY7" fmla="*/ 5412140 h 5597997"/>
              <a:gd name="connsiteX8" fmla="*/ 2441941 w 4886717"/>
              <a:gd name="connsiteY8" fmla="*/ 5380530 h 5597997"/>
              <a:gd name="connsiteX9" fmla="*/ 978667 w 4886717"/>
              <a:gd name="connsiteY9" fmla="*/ 5113186 h 5597997"/>
              <a:gd name="connsiteX10" fmla="*/ 88503 w 4886717"/>
              <a:gd name="connsiteY10" fmla="*/ 3812004 h 5597997"/>
              <a:gd name="connsiteX11" fmla="*/ 257750 w 4886717"/>
              <a:gd name="connsiteY11" fmla="*/ 926083 h 5597997"/>
              <a:gd name="connsiteX12" fmla="*/ 1658258 w 4886717"/>
              <a:gd name="connsiteY12" fmla="*/ 60710 h 5597997"/>
              <a:gd name="connsiteX0" fmla="*/ 1658258 w 4886717"/>
              <a:gd name="connsiteY0" fmla="*/ 75845 h 5613132"/>
              <a:gd name="connsiteX1" fmla="*/ 3316714 w 4886717"/>
              <a:gd name="connsiteY1" fmla="*/ 157254 h 5613132"/>
              <a:gd name="connsiteX2" fmla="*/ 4794941 w 4886717"/>
              <a:gd name="connsiteY2" fmla="*/ 1537837 h 5613132"/>
              <a:gd name="connsiteX3" fmla="*/ 4657583 w 4886717"/>
              <a:gd name="connsiteY3" fmla="*/ 3816671 h 5613132"/>
              <a:gd name="connsiteX4" fmla="*/ 4131774 w 4886717"/>
              <a:gd name="connsiteY4" fmla="*/ 4919347 h 5613132"/>
              <a:gd name="connsiteX5" fmla="*/ 3910477 w 4886717"/>
              <a:gd name="connsiteY5" fmla="*/ 5218538 h 5613132"/>
              <a:gd name="connsiteX6" fmla="*/ 4223602 w 4886717"/>
              <a:gd name="connsiteY6" fmla="*/ 5599070 h 5613132"/>
              <a:gd name="connsiteX7" fmla="*/ 3089340 w 4886717"/>
              <a:gd name="connsiteY7" fmla="*/ 5427275 h 5613132"/>
              <a:gd name="connsiteX8" fmla="*/ 2441941 w 4886717"/>
              <a:gd name="connsiteY8" fmla="*/ 5395665 h 5613132"/>
              <a:gd name="connsiteX9" fmla="*/ 978667 w 4886717"/>
              <a:gd name="connsiteY9" fmla="*/ 5128321 h 5613132"/>
              <a:gd name="connsiteX10" fmla="*/ 88503 w 4886717"/>
              <a:gd name="connsiteY10" fmla="*/ 3827139 h 5613132"/>
              <a:gd name="connsiteX11" fmla="*/ 257750 w 4886717"/>
              <a:gd name="connsiteY11" fmla="*/ 941218 h 5613132"/>
              <a:gd name="connsiteX12" fmla="*/ 1658258 w 4886717"/>
              <a:gd name="connsiteY12" fmla="*/ 75845 h 5613132"/>
              <a:gd name="connsiteX0" fmla="*/ 1877005 w 5105464"/>
              <a:gd name="connsiteY0" fmla="*/ 69611 h 5606898"/>
              <a:gd name="connsiteX1" fmla="*/ 3535461 w 5105464"/>
              <a:gd name="connsiteY1" fmla="*/ 151020 h 5606898"/>
              <a:gd name="connsiteX2" fmla="*/ 5013688 w 5105464"/>
              <a:gd name="connsiteY2" fmla="*/ 1531603 h 5606898"/>
              <a:gd name="connsiteX3" fmla="*/ 4876330 w 5105464"/>
              <a:gd name="connsiteY3" fmla="*/ 3810437 h 5606898"/>
              <a:gd name="connsiteX4" fmla="*/ 4350521 w 5105464"/>
              <a:gd name="connsiteY4" fmla="*/ 4913113 h 5606898"/>
              <a:gd name="connsiteX5" fmla="*/ 4129224 w 5105464"/>
              <a:gd name="connsiteY5" fmla="*/ 5212304 h 5606898"/>
              <a:gd name="connsiteX6" fmla="*/ 4442349 w 5105464"/>
              <a:gd name="connsiteY6" fmla="*/ 5592836 h 5606898"/>
              <a:gd name="connsiteX7" fmla="*/ 3308087 w 5105464"/>
              <a:gd name="connsiteY7" fmla="*/ 5421041 h 5606898"/>
              <a:gd name="connsiteX8" fmla="*/ 2660688 w 5105464"/>
              <a:gd name="connsiteY8" fmla="*/ 5389431 h 5606898"/>
              <a:gd name="connsiteX9" fmla="*/ 1197414 w 5105464"/>
              <a:gd name="connsiteY9" fmla="*/ 5122087 h 5606898"/>
              <a:gd name="connsiteX10" fmla="*/ 307250 w 5105464"/>
              <a:gd name="connsiteY10" fmla="*/ 3820905 h 5606898"/>
              <a:gd name="connsiteX11" fmla="*/ 147724 w 5105464"/>
              <a:gd name="connsiteY11" fmla="*/ 848509 h 5606898"/>
              <a:gd name="connsiteX12" fmla="*/ 1877005 w 5105464"/>
              <a:gd name="connsiteY12" fmla="*/ 69611 h 5606898"/>
              <a:gd name="connsiteX0" fmla="*/ 2074349 w 5302808"/>
              <a:gd name="connsiteY0" fmla="*/ 69611 h 5606898"/>
              <a:gd name="connsiteX1" fmla="*/ 3732805 w 5302808"/>
              <a:gd name="connsiteY1" fmla="*/ 151020 h 5606898"/>
              <a:gd name="connsiteX2" fmla="*/ 5211032 w 5302808"/>
              <a:gd name="connsiteY2" fmla="*/ 1531603 h 5606898"/>
              <a:gd name="connsiteX3" fmla="*/ 5073674 w 5302808"/>
              <a:gd name="connsiteY3" fmla="*/ 3810437 h 5606898"/>
              <a:gd name="connsiteX4" fmla="*/ 4547865 w 5302808"/>
              <a:gd name="connsiteY4" fmla="*/ 4913113 h 5606898"/>
              <a:gd name="connsiteX5" fmla="*/ 4326568 w 5302808"/>
              <a:gd name="connsiteY5" fmla="*/ 5212304 h 5606898"/>
              <a:gd name="connsiteX6" fmla="*/ 4639693 w 5302808"/>
              <a:gd name="connsiteY6" fmla="*/ 5592836 h 5606898"/>
              <a:gd name="connsiteX7" fmla="*/ 3505431 w 5302808"/>
              <a:gd name="connsiteY7" fmla="*/ 5421041 h 5606898"/>
              <a:gd name="connsiteX8" fmla="*/ 2858032 w 5302808"/>
              <a:gd name="connsiteY8" fmla="*/ 5389431 h 5606898"/>
              <a:gd name="connsiteX9" fmla="*/ 1394758 w 5302808"/>
              <a:gd name="connsiteY9" fmla="*/ 5122087 h 5606898"/>
              <a:gd name="connsiteX10" fmla="*/ 42995 w 5302808"/>
              <a:gd name="connsiteY10" fmla="*/ 3925936 h 5606898"/>
              <a:gd name="connsiteX11" fmla="*/ 345068 w 5302808"/>
              <a:gd name="connsiteY11" fmla="*/ 848509 h 5606898"/>
              <a:gd name="connsiteX12" fmla="*/ 2074349 w 5302808"/>
              <a:gd name="connsiteY12" fmla="*/ 69611 h 5606898"/>
              <a:gd name="connsiteX0" fmla="*/ 2074349 w 5358516"/>
              <a:gd name="connsiteY0" fmla="*/ 69611 h 5606898"/>
              <a:gd name="connsiteX1" fmla="*/ 3732805 w 5358516"/>
              <a:gd name="connsiteY1" fmla="*/ 151020 h 5606898"/>
              <a:gd name="connsiteX2" fmla="*/ 5211032 w 5358516"/>
              <a:gd name="connsiteY2" fmla="*/ 1531603 h 5606898"/>
              <a:gd name="connsiteX3" fmla="*/ 5251485 w 5358516"/>
              <a:gd name="connsiteY3" fmla="*/ 3806563 h 5606898"/>
              <a:gd name="connsiteX4" fmla="*/ 4547865 w 5358516"/>
              <a:gd name="connsiteY4" fmla="*/ 4913113 h 5606898"/>
              <a:gd name="connsiteX5" fmla="*/ 4326568 w 5358516"/>
              <a:gd name="connsiteY5" fmla="*/ 5212304 h 5606898"/>
              <a:gd name="connsiteX6" fmla="*/ 4639693 w 5358516"/>
              <a:gd name="connsiteY6" fmla="*/ 5592836 h 5606898"/>
              <a:gd name="connsiteX7" fmla="*/ 3505431 w 5358516"/>
              <a:gd name="connsiteY7" fmla="*/ 5421041 h 5606898"/>
              <a:gd name="connsiteX8" fmla="*/ 2858032 w 5358516"/>
              <a:gd name="connsiteY8" fmla="*/ 5389431 h 5606898"/>
              <a:gd name="connsiteX9" fmla="*/ 1394758 w 5358516"/>
              <a:gd name="connsiteY9" fmla="*/ 5122087 h 5606898"/>
              <a:gd name="connsiteX10" fmla="*/ 42995 w 5358516"/>
              <a:gd name="connsiteY10" fmla="*/ 3925936 h 5606898"/>
              <a:gd name="connsiteX11" fmla="*/ 345068 w 5358516"/>
              <a:gd name="connsiteY11" fmla="*/ 848509 h 5606898"/>
              <a:gd name="connsiteX12" fmla="*/ 2074349 w 5358516"/>
              <a:gd name="connsiteY12" fmla="*/ 69611 h 5606898"/>
              <a:gd name="connsiteX0" fmla="*/ 2074349 w 5408981"/>
              <a:gd name="connsiteY0" fmla="*/ 88725 h 5626012"/>
              <a:gd name="connsiteX1" fmla="*/ 3732805 w 5408981"/>
              <a:gd name="connsiteY1" fmla="*/ 170134 h 5626012"/>
              <a:gd name="connsiteX2" fmla="*/ 5287679 w 5408981"/>
              <a:gd name="connsiteY2" fmla="*/ 1450060 h 5626012"/>
              <a:gd name="connsiteX3" fmla="*/ 5251485 w 5408981"/>
              <a:gd name="connsiteY3" fmla="*/ 3825677 h 5626012"/>
              <a:gd name="connsiteX4" fmla="*/ 4547865 w 5408981"/>
              <a:gd name="connsiteY4" fmla="*/ 4932227 h 5626012"/>
              <a:gd name="connsiteX5" fmla="*/ 4326568 w 5408981"/>
              <a:gd name="connsiteY5" fmla="*/ 5231418 h 5626012"/>
              <a:gd name="connsiteX6" fmla="*/ 4639693 w 5408981"/>
              <a:gd name="connsiteY6" fmla="*/ 5611950 h 5626012"/>
              <a:gd name="connsiteX7" fmla="*/ 3505431 w 5408981"/>
              <a:gd name="connsiteY7" fmla="*/ 5440155 h 5626012"/>
              <a:gd name="connsiteX8" fmla="*/ 2858032 w 5408981"/>
              <a:gd name="connsiteY8" fmla="*/ 5408545 h 5626012"/>
              <a:gd name="connsiteX9" fmla="*/ 1394758 w 5408981"/>
              <a:gd name="connsiteY9" fmla="*/ 5141201 h 5626012"/>
              <a:gd name="connsiteX10" fmla="*/ 42995 w 5408981"/>
              <a:gd name="connsiteY10" fmla="*/ 3945050 h 5626012"/>
              <a:gd name="connsiteX11" fmla="*/ 345068 w 5408981"/>
              <a:gd name="connsiteY11" fmla="*/ 867623 h 5626012"/>
              <a:gd name="connsiteX12" fmla="*/ 2074349 w 5408981"/>
              <a:gd name="connsiteY12" fmla="*/ 88725 h 5626012"/>
              <a:gd name="connsiteX0" fmla="*/ 2074349 w 5408981"/>
              <a:gd name="connsiteY0" fmla="*/ 88725 h 5626012"/>
              <a:gd name="connsiteX1" fmla="*/ 3732805 w 5408981"/>
              <a:gd name="connsiteY1" fmla="*/ 170134 h 5626012"/>
              <a:gd name="connsiteX2" fmla="*/ 5287679 w 5408981"/>
              <a:gd name="connsiteY2" fmla="*/ 1450060 h 5626012"/>
              <a:gd name="connsiteX3" fmla="*/ 5251485 w 5408981"/>
              <a:gd name="connsiteY3" fmla="*/ 3825677 h 5626012"/>
              <a:gd name="connsiteX4" fmla="*/ 4547865 w 5408981"/>
              <a:gd name="connsiteY4" fmla="*/ 4932227 h 5626012"/>
              <a:gd name="connsiteX5" fmla="*/ 4326568 w 5408981"/>
              <a:gd name="connsiteY5" fmla="*/ 5231418 h 5626012"/>
              <a:gd name="connsiteX6" fmla="*/ 4639693 w 5408981"/>
              <a:gd name="connsiteY6" fmla="*/ 5611950 h 5626012"/>
              <a:gd name="connsiteX7" fmla="*/ 3505431 w 5408981"/>
              <a:gd name="connsiteY7" fmla="*/ 5440155 h 5626012"/>
              <a:gd name="connsiteX8" fmla="*/ 2858032 w 5408981"/>
              <a:gd name="connsiteY8" fmla="*/ 5408545 h 5626012"/>
              <a:gd name="connsiteX9" fmla="*/ 1394758 w 5408981"/>
              <a:gd name="connsiteY9" fmla="*/ 5141201 h 5626012"/>
              <a:gd name="connsiteX10" fmla="*/ 42995 w 5408981"/>
              <a:gd name="connsiteY10" fmla="*/ 3945050 h 5626012"/>
              <a:gd name="connsiteX11" fmla="*/ 345068 w 5408981"/>
              <a:gd name="connsiteY11" fmla="*/ 867623 h 5626012"/>
              <a:gd name="connsiteX12" fmla="*/ 2074349 w 5408981"/>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914863 w 5465812"/>
              <a:gd name="connsiteY8" fmla="*/ 5408545 h 5626012"/>
              <a:gd name="connsiteX9" fmla="*/ 1451589 w 5465812"/>
              <a:gd name="connsiteY9" fmla="*/ 5141201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914863 w 5465812"/>
              <a:gd name="connsiteY8" fmla="*/ 5408545 h 5626012"/>
              <a:gd name="connsiteX9" fmla="*/ 1312887 w 5465812"/>
              <a:gd name="connsiteY9" fmla="*/ 5149573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914863 w 5465812"/>
              <a:gd name="connsiteY8" fmla="*/ 5408545 h 5626012"/>
              <a:gd name="connsiteX9" fmla="*/ 1312887 w 5465812"/>
              <a:gd name="connsiteY9" fmla="*/ 5149573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31180 w 5465812"/>
              <a:gd name="connsiteY0" fmla="*/ 88725 h 5626012"/>
              <a:gd name="connsiteX1" fmla="*/ 3789636 w 5465812"/>
              <a:gd name="connsiteY1" fmla="*/ 170134 h 5626012"/>
              <a:gd name="connsiteX2" fmla="*/ 5344510 w 5465812"/>
              <a:gd name="connsiteY2" fmla="*/ 1450060 h 5626012"/>
              <a:gd name="connsiteX3" fmla="*/ 5308316 w 5465812"/>
              <a:gd name="connsiteY3" fmla="*/ 3825677 h 5626012"/>
              <a:gd name="connsiteX4" fmla="*/ 4604696 w 5465812"/>
              <a:gd name="connsiteY4" fmla="*/ 4932227 h 5626012"/>
              <a:gd name="connsiteX5" fmla="*/ 4383399 w 5465812"/>
              <a:gd name="connsiteY5" fmla="*/ 5231418 h 5626012"/>
              <a:gd name="connsiteX6" fmla="*/ 4696524 w 5465812"/>
              <a:gd name="connsiteY6" fmla="*/ 5611950 h 5626012"/>
              <a:gd name="connsiteX7" fmla="*/ 3562262 w 5465812"/>
              <a:gd name="connsiteY7" fmla="*/ 5440155 h 5626012"/>
              <a:gd name="connsiteX8" fmla="*/ 2850729 w 5465812"/>
              <a:gd name="connsiteY8" fmla="*/ 5474150 h 5626012"/>
              <a:gd name="connsiteX9" fmla="*/ 1312887 w 5465812"/>
              <a:gd name="connsiteY9" fmla="*/ 5149573 h 5626012"/>
              <a:gd name="connsiteX10" fmla="*/ 30475 w 5465812"/>
              <a:gd name="connsiteY10" fmla="*/ 3949237 h 5626012"/>
              <a:gd name="connsiteX11" fmla="*/ 401899 w 5465812"/>
              <a:gd name="connsiteY11" fmla="*/ 867623 h 5626012"/>
              <a:gd name="connsiteX12" fmla="*/ 2131180 w 5465812"/>
              <a:gd name="connsiteY12" fmla="*/ 88725 h 5626012"/>
              <a:gd name="connsiteX0" fmla="*/ 2141687 w 5476319"/>
              <a:gd name="connsiteY0" fmla="*/ 81012 h 5618299"/>
              <a:gd name="connsiteX1" fmla="*/ 3800143 w 5476319"/>
              <a:gd name="connsiteY1" fmla="*/ 162421 h 5618299"/>
              <a:gd name="connsiteX2" fmla="*/ 5355017 w 5476319"/>
              <a:gd name="connsiteY2" fmla="*/ 1442347 h 5618299"/>
              <a:gd name="connsiteX3" fmla="*/ 5318823 w 5476319"/>
              <a:gd name="connsiteY3" fmla="*/ 3817964 h 5618299"/>
              <a:gd name="connsiteX4" fmla="*/ 4615203 w 5476319"/>
              <a:gd name="connsiteY4" fmla="*/ 4924514 h 5618299"/>
              <a:gd name="connsiteX5" fmla="*/ 4393906 w 5476319"/>
              <a:gd name="connsiteY5" fmla="*/ 5223705 h 5618299"/>
              <a:gd name="connsiteX6" fmla="*/ 4707031 w 5476319"/>
              <a:gd name="connsiteY6" fmla="*/ 5604237 h 5618299"/>
              <a:gd name="connsiteX7" fmla="*/ 3572769 w 5476319"/>
              <a:gd name="connsiteY7" fmla="*/ 5432442 h 5618299"/>
              <a:gd name="connsiteX8" fmla="*/ 2861236 w 5476319"/>
              <a:gd name="connsiteY8" fmla="*/ 5466437 h 5618299"/>
              <a:gd name="connsiteX9" fmla="*/ 1323394 w 5476319"/>
              <a:gd name="connsiteY9" fmla="*/ 5141860 h 5618299"/>
              <a:gd name="connsiteX10" fmla="*/ 40982 w 5476319"/>
              <a:gd name="connsiteY10" fmla="*/ 3941524 h 5618299"/>
              <a:gd name="connsiteX11" fmla="*/ 352173 w 5476319"/>
              <a:gd name="connsiteY11" fmla="*/ 743507 h 5618299"/>
              <a:gd name="connsiteX12" fmla="*/ 2141687 w 5476319"/>
              <a:gd name="connsiteY12" fmla="*/ 81012 h 5618299"/>
              <a:gd name="connsiteX0" fmla="*/ 2224346 w 5558978"/>
              <a:gd name="connsiteY0" fmla="*/ 81012 h 5618299"/>
              <a:gd name="connsiteX1" fmla="*/ 3882802 w 5558978"/>
              <a:gd name="connsiteY1" fmla="*/ 162421 h 5618299"/>
              <a:gd name="connsiteX2" fmla="*/ 5437676 w 5558978"/>
              <a:gd name="connsiteY2" fmla="*/ 1442347 h 5618299"/>
              <a:gd name="connsiteX3" fmla="*/ 5401482 w 5558978"/>
              <a:gd name="connsiteY3" fmla="*/ 3817964 h 5618299"/>
              <a:gd name="connsiteX4" fmla="*/ 4697862 w 5558978"/>
              <a:gd name="connsiteY4" fmla="*/ 4924514 h 5618299"/>
              <a:gd name="connsiteX5" fmla="*/ 4476565 w 5558978"/>
              <a:gd name="connsiteY5" fmla="*/ 5223705 h 5618299"/>
              <a:gd name="connsiteX6" fmla="*/ 4789690 w 5558978"/>
              <a:gd name="connsiteY6" fmla="*/ 5604237 h 5618299"/>
              <a:gd name="connsiteX7" fmla="*/ 3655428 w 5558978"/>
              <a:gd name="connsiteY7" fmla="*/ 5432442 h 5618299"/>
              <a:gd name="connsiteX8" fmla="*/ 2943895 w 5558978"/>
              <a:gd name="connsiteY8" fmla="*/ 5466437 h 5618299"/>
              <a:gd name="connsiteX9" fmla="*/ 1406053 w 5558978"/>
              <a:gd name="connsiteY9" fmla="*/ 5141860 h 5618299"/>
              <a:gd name="connsiteX10" fmla="*/ 25870 w 5558978"/>
              <a:gd name="connsiteY10" fmla="*/ 3930277 h 5618299"/>
              <a:gd name="connsiteX11" fmla="*/ 434832 w 5558978"/>
              <a:gd name="connsiteY11" fmla="*/ 743507 h 5618299"/>
              <a:gd name="connsiteX12" fmla="*/ 2224346 w 5558978"/>
              <a:gd name="connsiteY12" fmla="*/ 81012 h 5618299"/>
              <a:gd name="connsiteX0" fmla="*/ 2245928 w 5580560"/>
              <a:gd name="connsiteY0" fmla="*/ 81012 h 5618299"/>
              <a:gd name="connsiteX1" fmla="*/ 3904384 w 5580560"/>
              <a:gd name="connsiteY1" fmla="*/ 162421 h 5618299"/>
              <a:gd name="connsiteX2" fmla="*/ 5459258 w 5580560"/>
              <a:gd name="connsiteY2" fmla="*/ 1442347 h 5618299"/>
              <a:gd name="connsiteX3" fmla="*/ 5423064 w 5580560"/>
              <a:gd name="connsiteY3" fmla="*/ 3817964 h 5618299"/>
              <a:gd name="connsiteX4" fmla="*/ 4719444 w 5580560"/>
              <a:gd name="connsiteY4" fmla="*/ 4924514 h 5618299"/>
              <a:gd name="connsiteX5" fmla="*/ 4498147 w 5580560"/>
              <a:gd name="connsiteY5" fmla="*/ 5223705 h 5618299"/>
              <a:gd name="connsiteX6" fmla="*/ 4811272 w 5580560"/>
              <a:gd name="connsiteY6" fmla="*/ 5604237 h 5618299"/>
              <a:gd name="connsiteX7" fmla="*/ 3677010 w 5580560"/>
              <a:gd name="connsiteY7" fmla="*/ 5432442 h 5618299"/>
              <a:gd name="connsiteX8" fmla="*/ 2965477 w 5580560"/>
              <a:gd name="connsiteY8" fmla="*/ 5466437 h 5618299"/>
              <a:gd name="connsiteX9" fmla="*/ 1427635 w 5580560"/>
              <a:gd name="connsiteY9" fmla="*/ 5141860 h 5618299"/>
              <a:gd name="connsiteX10" fmla="*/ 47452 w 5580560"/>
              <a:gd name="connsiteY10" fmla="*/ 3930277 h 5618299"/>
              <a:gd name="connsiteX11" fmla="*/ 456414 w 5580560"/>
              <a:gd name="connsiteY11" fmla="*/ 743507 h 5618299"/>
              <a:gd name="connsiteX12" fmla="*/ 2245928 w 5580560"/>
              <a:gd name="connsiteY12" fmla="*/ 81012 h 5618299"/>
              <a:gd name="connsiteX0" fmla="*/ 2191825 w 5580560"/>
              <a:gd name="connsiteY0" fmla="*/ 58364 h 5662694"/>
              <a:gd name="connsiteX1" fmla="*/ 3904384 w 5580560"/>
              <a:gd name="connsiteY1" fmla="*/ 206816 h 5662694"/>
              <a:gd name="connsiteX2" fmla="*/ 5459258 w 5580560"/>
              <a:gd name="connsiteY2" fmla="*/ 1486742 h 5662694"/>
              <a:gd name="connsiteX3" fmla="*/ 5423064 w 5580560"/>
              <a:gd name="connsiteY3" fmla="*/ 3862359 h 5662694"/>
              <a:gd name="connsiteX4" fmla="*/ 4719444 w 5580560"/>
              <a:gd name="connsiteY4" fmla="*/ 4968909 h 5662694"/>
              <a:gd name="connsiteX5" fmla="*/ 4498147 w 5580560"/>
              <a:gd name="connsiteY5" fmla="*/ 5268100 h 5662694"/>
              <a:gd name="connsiteX6" fmla="*/ 4811272 w 5580560"/>
              <a:gd name="connsiteY6" fmla="*/ 5648632 h 5662694"/>
              <a:gd name="connsiteX7" fmla="*/ 3677010 w 5580560"/>
              <a:gd name="connsiteY7" fmla="*/ 5476837 h 5662694"/>
              <a:gd name="connsiteX8" fmla="*/ 2965477 w 5580560"/>
              <a:gd name="connsiteY8" fmla="*/ 5510832 h 5662694"/>
              <a:gd name="connsiteX9" fmla="*/ 1427635 w 5580560"/>
              <a:gd name="connsiteY9" fmla="*/ 5186255 h 5662694"/>
              <a:gd name="connsiteX10" fmla="*/ 47452 w 5580560"/>
              <a:gd name="connsiteY10" fmla="*/ 3974672 h 5662694"/>
              <a:gd name="connsiteX11" fmla="*/ 456414 w 5580560"/>
              <a:gd name="connsiteY11" fmla="*/ 787902 h 5662694"/>
              <a:gd name="connsiteX12" fmla="*/ 2191825 w 5580560"/>
              <a:gd name="connsiteY12" fmla="*/ 58364 h 5662694"/>
              <a:gd name="connsiteX0" fmla="*/ 2191825 w 5580560"/>
              <a:gd name="connsiteY0" fmla="*/ 51467 h 5655797"/>
              <a:gd name="connsiteX1" fmla="*/ 3904384 w 5580560"/>
              <a:gd name="connsiteY1" fmla="*/ 199919 h 5655797"/>
              <a:gd name="connsiteX2" fmla="*/ 5459258 w 5580560"/>
              <a:gd name="connsiteY2" fmla="*/ 1479845 h 5655797"/>
              <a:gd name="connsiteX3" fmla="*/ 5423064 w 5580560"/>
              <a:gd name="connsiteY3" fmla="*/ 3855462 h 5655797"/>
              <a:gd name="connsiteX4" fmla="*/ 4719444 w 5580560"/>
              <a:gd name="connsiteY4" fmla="*/ 4962012 h 5655797"/>
              <a:gd name="connsiteX5" fmla="*/ 4498147 w 5580560"/>
              <a:gd name="connsiteY5" fmla="*/ 5261203 h 5655797"/>
              <a:gd name="connsiteX6" fmla="*/ 4811272 w 5580560"/>
              <a:gd name="connsiteY6" fmla="*/ 5641735 h 5655797"/>
              <a:gd name="connsiteX7" fmla="*/ 3677010 w 5580560"/>
              <a:gd name="connsiteY7" fmla="*/ 5469940 h 5655797"/>
              <a:gd name="connsiteX8" fmla="*/ 2965477 w 5580560"/>
              <a:gd name="connsiteY8" fmla="*/ 5503935 h 5655797"/>
              <a:gd name="connsiteX9" fmla="*/ 1427635 w 5580560"/>
              <a:gd name="connsiteY9" fmla="*/ 5179358 h 5655797"/>
              <a:gd name="connsiteX10" fmla="*/ 47452 w 5580560"/>
              <a:gd name="connsiteY10" fmla="*/ 3967775 h 5655797"/>
              <a:gd name="connsiteX11" fmla="*/ 456414 w 5580560"/>
              <a:gd name="connsiteY11" fmla="*/ 781005 h 5655797"/>
              <a:gd name="connsiteX12" fmla="*/ 2191825 w 5580560"/>
              <a:gd name="connsiteY12" fmla="*/ 51467 h 5655797"/>
              <a:gd name="connsiteX0" fmla="*/ 2046993 w 5580560"/>
              <a:gd name="connsiteY0" fmla="*/ 41387 h 5686704"/>
              <a:gd name="connsiteX1" fmla="*/ 3904384 w 5580560"/>
              <a:gd name="connsiteY1" fmla="*/ 230826 h 5686704"/>
              <a:gd name="connsiteX2" fmla="*/ 5459258 w 5580560"/>
              <a:gd name="connsiteY2" fmla="*/ 1510752 h 5686704"/>
              <a:gd name="connsiteX3" fmla="*/ 5423064 w 5580560"/>
              <a:gd name="connsiteY3" fmla="*/ 3886369 h 5686704"/>
              <a:gd name="connsiteX4" fmla="*/ 4719444 w 5580560"/>
              <a:gd name="connsiteY4" fmla="*/ 4992919 h 5686704"/>
              <a:gd name="connsiteX5" fmla="*/ 4498147 w 5580560"/>
              <a:gd name="connsiteY5" fmla="*/ 5292110 h 5686704"/>
              <a:gd name="connsiteX6" fmla="*/ 4811272 w 5580560"/>
              <a:gd name="connsiteY6" fmla="*/ 5672642 h 5686704"/>
              <a:gd name="connsiteX7" fmla="*/ 3677010 w 5580560"/>
              <a:gd name="connsiteY7" fmla="*/ 5500847 h 5686704"/>
              <a:gd name="connsiteX8" fmla="*/ 2965477 w 5580560"/>
              <a:gd name="connsiteY8" fmla="*/ 5534842 h 5686704"/>
              <a:gd name="connsiteX9" fmla="*/ 1427635 w 5580560"/>
              <a:gd name="connsiteY9" fmla="*/ 5210265 h 5686704"/>
              <a:gd name="connsiteX10" fmla="*/ 47452 w 5580560"/>
              <a:gd name="connsiteY10" fmla="*/ 3998682 h 5686704"/>
              <a:gd name="connsiteX11" fmla="*/ 456414 w 5580560"/>
              <a:gd name="connsiteY11" fmla="*/ 811912 h 5686704"/>
              <a:gd name="connsiteX12" fmla="*/ 2046993 w 5580560"/>
              <a:gd name="connsiteY12" fmla="*/ 41387 h 5686704"/>
              <a:gd name="connsiteX0" fmla="*/ 2046993 w 5670168"/>
              <a:gd name="connsiteY0" fmla="*/ 42306 h 5687623"/>
              <a:gd name="connsiteX1" fmla="*/ 3904384 w 5670168"/>
              <a:gd name="connsiteY1" fmla="*/ 231745 h 5687623"/>
              <a:gd name="connsiteX2" fmla="*/ 5575671 w 5670168"/>
              <a:gd name="connsiteY2" fmla="*/ 1537227 h 5687623"/>
              <a:gd name="connsiteX3" fmla="*/ 5423064 w 5670168"/>
              <a:gd name="connsiteY3" fmla="*/ 3887288 h 5687623"/>
              <a:gd name="connsiteX4" fmla="*/ 4719444 w 5670168"/>
              <a:gd name="connsiteY4" fmla="*/ 4993838 h 5687623"/>
              <a:gd name="connsiteX5" fmla="*/ 4498147 w 5670168"/>
              <a:gd name="connsiteY5" fmla="*/ 5293029 h 5687623"/>
              <a:gd name="connsiteX6" fmla="*/ 4811272 w 5670168"/>
              <a:gd name="connsiteY6" fmla="*/ 5673561 h 5687623"/>
              <a:gd name="connsiteX7" fmla="*/ 3677010 w 5670168"/>
              <a:gd name="connsiteY7" fmla="*/ 5501766 h 5687623"/>
              <a:gd name="connsiteX8" fmla="*/ 2965477 w 5670168"/>
              <a:gd name="connsiteY8" fmla="*/ 5535761 h 5687623"/>
              <a:gd name="connsiteX9" fmla="*/ 1427635 w 5670168"/>
              <a:gd name="connsiteY9" fmla="*/ 5211184 h 5687623"/>
              <a:gd name="connsiteX10" fmla="*/ 47452 w 5670168"/>
              <a:gd name="connsiteY10" fmla="*/ 3999601 h 5687623"/>
              <a:gd name="connsiteX11" fmla="*/ 456414 w 5670168"/>
              <a:gd name="connsiteY11" fmla="*/ 812831 h 5687623"/>
              <a:gd name="connsiteX12" fmla="*/ 2046993 w 5670168"/>
              <a:gd name="connsiteY12" fmla="*/ 42306 h 5687623"/>
              <a:gd name="connsiteX0" fmla="*/ 2046993 w 5692134"/>
              <a:gd name="connsiteY0" fmla="*/ 43769 h 5689086"/>
              <a:gd name="connsiteX1" fmla="*/ 3904384 w 5692134"/>
              <a:gd name="connsiteY1" fmla="*/ 233208 h 5689086"/>
              <a:gd name="connsiteX2" fmla="*/ 5602268 w 5692134"/>
              <a:gd name="connsiteY2" fmla="*/ 1578241 h 5689086"/>
              <a:gd name="connsiteX3" fmla="*/ 5423064 w 5692134"/>
              <a:gd name="connsiteY3" fmla="*/ 3888751 h 5689086"/>
              <a:gd name="connsiteX4" fmla="*/ 4719444 w 5692134"/>
              <a:gd name="connsiteY4" fmla="*/ 4995301 h 5689086"/>
              <a:gd name="connsiteX5" fmla="*/ 4498147 w 5692134"/>
              <a:gd name="connsiteY5" fmla="*/ 5294492 h 5689086"/>
              <a:gd name="connsiteX6" fmla="*/ 4811272 w 5692134"/>
              <a:gd name="connsiteY6" fmla="*/ 5675024 h 5689086"/>
              <a:gd name="connsiteX7" fmla="*/ 3677010 w 5692134"/>
              <a:gd name="connsiteY7" fmla="*/ 5503229 h 5689086"/>
              <a:gd name="connsiteX8" fmla="*/ 2965477 w 5692134"/>
              <a:gd name="connsiteY8" fmla="*/ 5537224 h 5689086"/>
              <a:gd name="connsiteX9" fmla="*/ 1427635 w 5692134"/>
              <a:gd name="connsiteY9" fmla="*/ 5212647 h 5689086"/>
              <a:gd name="connsiteX10" fmla="*/ 47452 w 5692134"/>
              <a:gd name="connsiteY10" fmla="*/ 4001064 h 5689086"/>
              <a:gd name="connsiteX11" fmla="*/ 456414 w 5692134"/>
              <a:gd name="connsiteY11" fmla="*/ 814294 h 5689086"/>
              <a:gd name="connsiteX12" fmla="*/ 2046993 w 5692134"/>
              <a:gd name="connsiteY12" fmla="*/ 43769 h 5689086"/>
              <a:gd name="connsiteX0" fmla="*/ 2046993 w 5692134"/>
              <a:gd name="connsiteY0" fmla="*/ 42968 h 5688285"/>
              <a:gd name="connsiteX1" fmla="*/ 4119479 w 5692134"/>
              <a:gd name="connsiteY1" fmla="*/ 257149 h 5688285"/>
              <a:gd name="connsiteX2" fmla="*/ 5602268 w 5692134"/>
              <a:gd name="connsiteY2" fmla="*/ 1577440 h 5688285"/>
              <a:gd name="connsiteX3" fmla="*/ 5423064 w 5692134"/>
              <a:gd name="connsiteY3" fmla="*/ 3887950 h 5688285"/>
              <a:gd name="connsiteX4" fmla="*/ 4719444 w 5692134"/>
              <a:gd name="connsiteY4" fmla="*/ 4994500 h 5688285"/>
              <a:gd name="connsiteX5" fmla="*/ 4498147 w 5692134"/>
              <a:gd name="connsiteY5" fmla="*/ 5293691 h 5688285"/>
              <a:gd name="connsiteX6" fmla="*/ 4811272 w 5692134"/>
              <a:gd name="connsiteY6" fmla="*/ 5674223 h 5688285"/>
              <a:gd name="connsiteX7" fmla="*/ 3677010 w 5692134"/>
              <a:gd name="connsiteY7" fmla="*/ 5502428 h 5688285"/>
              <a:gd name="connsiteX8" fmla="*/ 2965477 w 5692134"/>
              <a:gd name="connsiteY8" fmla="*/ 5536423 h 5688285"/>
              <a:gd name="connsiteX9" fmla="*/ 1427635 w 5692134"/>
              <a:gd name="connsiteY9" fmla="*/ 5211846 h 5688285"/>
              <a:gd name="connsiteX10" fmla="*/ 47452 w 5692134"/>
              <a:gd name="connsiteY10" fmla="*/ 4000263 h 5688285"/>
              <a:gd name="connsiteX11" fmla="*/ 456414 w 5692134"/>
              <a:gd name="connsiteY11" fmla="*/ 813493 h 5688285"/>
              <a:gd name="connsiteX12" fmla="*/ 2046993 w 5692134"/>
              <a:gd name="connsiteY12" fmla="*/ 42968 h 5688285"/>
              <a:gd name="connsiteX0" fmla="*/ 2048468 w 5693609"/>
              <a:gd name="connsiteY0" fmla="*/ 42968 h 5688285"/>
              <a:gd name="connsiteX1" fmla="*/ 4120954 w 5693609"/>
              <a:gd name="connsiteY1" fmla="*/ 257149 h 5688285"/>
              <a:gd name="connsiteX2" fmla="*/ 5603743 w 5693609"/>
              <a:gd name="connsiteY2" fmla="*/ 1577440 h 5688285"/>
              <a:gd name="connsiteX3" fmla="*/ 5424539 w 5693609"/>
              <a:gd name="connsiteY3" fmla="*/ 3887950 h 5688285"/>
              <a:gd name="connsiteX4" fmla="*/ 4720919 w 5693609"/>
              <a:gd name="connsiteY4" fmla="*/ 4994500 h 5688285"/>
              <a:gd name="connsiteX5" fmla="*/ 4499622 w 5693609"/>
              <a:gd name="connsiteY5" fmla="*/ 5293691 h 5688285"/>
              <a:gd name="connsiteX6" fmla="*/ 4812747 w 5693609"/>
              <a:gd name="connsiteY6" fmla="*/ 5674223 h 5688285"/>
              <a:gd name="connsiteX7" fmla="*/ 3678485 w 5693609"/>
              <a:gd name="connsiteY7" fmla="*/ 5502428 h 5688285"/>
              <a:gd name="connsiteX8" fmla="*/ 2966952 w 5693609"/>
              <a:gd name="connsiteY8" fmla="*/ 5536423 h 5688285"/>
              <a:gd name="connsiteX9" fmla="*/ 1429110 w 5693609"/>
              <a:gd name="connsiteY9" fmla="*/ 5211846 h 5688285"/>
              <a:gd name="connsiteX10" fmla="*/ 47219 w 5693609"/>
              <a:gd name="connsiteY10" fmla="*/ 3876770 h 5688285"/>
              <a:gd name="connsiteX11" fmla="*/ 457889 w 5693609"/>
              <a:gd name="connsiteY11" fmla="*/ 813493 h 5688285"/>
              <a:gd name="connsiteX12" fmla="*/ 2048468 w 5693609"/>
              <a:gd name="connsiteY12" fmla="*/ 42968 h 5688285"/>
              <a:gd name="connsiteX0" fmla="*/ 2044764 w 5689905"/>
              <a:gd name="connsiteY0" fmla="*/ 42968 h 5688285"/>
              <a:gd name="connsiteX1" fmla="*/ 4117250 w 5689905"/>
              <a:gd name="connsiteY1" fmla="*/ 257149 h 5688285"/>
              <a:gd name="connsiteX2" fmla="*/ 5600039 w 5689905"/>
              <a:gd name="connsiteY2" fmla="*/ 1577440 h 5688285"/>
              <a:gd name="connsiteX3" fmla="*/ 5420835 w 5689905"/>
              <a:gd name="connsiteY3" fmla="*/ 3887950 h 5688285"/>
              <a:gd name="connsiteX4" fmla="*/ 4717215 w 5689905"/>
              <a:gd name="connsiteY4" fmla="*/ 4994500 h 5688285"/>
              <a:gd name="connsiteX5" fmla="*/ 4495918 w 5689905"/>
              <a:gd name="connsiteY5" fmla="*/ 5293691 h 5688285"/>
              <a:gd name="connsiteX6" fmla="*/ 4809043 w 5689905"/>
              <a:gd name="connsiteY6" fmla="*/ 5674223 h 5688285"/>
              <a:gd name="connsiteX7" fmla="*/ 3674781 w 5689905"/>
              <a:gd name="connsiteY7" fmla="*/ 5502428 h 5688285"/>
              <a:gd name="connsiteX8" fmla="*/ 2963248 w 5689905"/>
              <a:gd name="connsiteY8" fmla="*/ 5536423 h 5688285"/>
              <a:gd name="connsiteX9" fmla="*/ 1425406 w 5689905"/>
              <a:gd name="connsiteY9" fmla="*/ 5211846 h 5688285"/>
              <a:gd name="connsiteX10" fmla="*/ 47811 w 5689905"/>
              <a:gd name="connsiteY10" fmla="*/ 3779276 h 5688285"/>
              <a:gd name="connsiteX11" fmla="*/ 454185 w 5689905"/>
              <a:gd name="connsiteY11" fmla="*/ 813493 h 5688285"/>
              <a:gd name="connsiteX12" fmla="*/ 2044764 w 5689905"/>
              <a:gd name="connsiteY12" fmla="*/ 42968 h 5688285"/>
              <a:gd name="connsiteX0" fmla="*/ 1926338 w 5689905"/>
              <a:gd name="connsiteY0" fmla="*/ 44856 h 5680435"/>
              <a:gd name="connsiteX1" fmla="*/ 4117250 w 5689905"/>
              <a:gd name="connsiteY1" fmla="*/ 249299 h 5680435"/>
              <a:gd name="connsiteX2" fmla="*/ 5600039 w 5689905"/>
              <a:gd name="connsiteY2" fmla="*/ 1569590 h 5680435"/>
              <a:gd name="connsiteX3" fmla="*/ 5420835 w 5689905"/>
              <a:gd name="connsiteY3" fmla="*/ 3880100 h 5680435"/>
              <a:gd name="connsiteX4" fmla="*/ 4717215 w 5689905"/>
              <a:gd name="connsiteY4" fmla="*/ 4986650 h 5680435"/>
              <a:gd name="connsiteX5" fmla="*/ 4495918 w 5689905"/>
              <a:gd name="connsiteY5" fmla="*/ 5285841 h 5680435"/>
              <a:gd name="connsiteX6" fmla="*/ 4809043 w 5689905"/>
              <a:gd name="connsiteY6" fmla="*/ 5666373 h 5680435"/>
              <a:gd name="connsiteX7" fmla="*/ 3674781 w 5689905"/>
              <a:gd name="connsiteY7" fmla="*/ 5494578 h 5680435"/>
              <a:gd name="connsiteX8" fmla="*/ 2963248 w 5689905"/>
              <a:gd name="connsiteY8" fmla="*/ 5528573 h 5680435"/>
              <a:gd name="connsiteX9" fmla="*/ 1425406 w 5689905"/>
              <a:gd name="connsiteY9" fmla="*/ 5203996 h 5680435"/>
              <a:gd name="connsiteX10" fmla="*/ 47811 w 5689905"/>
              <a:gd name="connsiteY10" fmla="*/ 3771426 h 5680435"/>
              <a:gd name="connsiteX11" fmla="*/ 454185 w 5689905"/>
              <a:gd name="connsiteY11" fmla="*/ 805643 h 5680435"/>
              <a:gd name="connsiteX12" fmla="*/ 1926338 w 5689905"/>
              <a:gd name="connsiteY12" fmla="*/ 44856 h 5680435"/>
              <a:gd name="connsiteX0" fmla="*/ 2020766 w 5784333"/>
              <a:gd name="connsiteY0" fmla="*/ 44856 h 5680435"/>
              <a:gd name="connsiteX1" fmla="*/ 4211678 w 5784333"/>
              <a:gd name="connsiteY1" fmla="*/ 249299 h 5680435"/>
              <a:gd name="connsiteX2" fmla="*/ 5694467 w 5784333"/>
              <a:gd name="connsiteY2" fmla="*/ 1569590 h 5680435"/>
              <a:gd name="connsiteX3" fmla="*/ 5515263 w 5784333"/>
              <a:gd name="connsiteY3" fmla="*/ 3880100 h 5680435"/>
              <a:gd name="connsiteX4" fmla="*/ 4811643 w 5784333"/>
              <a:gd name="connsiteY4" fmla="*/ 4986650 h 5680435"/>
              <a:gd name="connsiteX5" fmla="*/ 4590346 w 5784333"/>
              <a:gd name="connsiteY5" fmla="*/ 5285841 h 5680435"/>
              <a:gd name="connsiteX6" fmla="*/ 4903471 w 5784333"/>
              <a:gd name="connsiteY6" fmla="*/ 5666373 h 5680435"/>
              <a:gd name="connsiteX7" fmla="*/ 3769209 w 5784333"/>
              <a:gd name="connsiteY7" fmla="*/ 5494578 h 5680435"/>
              <a:gd name="connsiteX8" fmla="*/ 3057676 w 5784333"/>
              <a:gd name="connsiteY8" fmla="*/ 5528573 h 5680435"/>
              <a:gd name="connsiteX9" fmla="*/ 1519834 w 5784333"/>
              <a:gd name="connsiteY9" fmla="*/ 5203996 h 5680435"/>
              <a:gd name="connsiteX10" fmla="*/ 36229 w 5784333"/>
              <a:gd name="connsiteY10" fmla="*/ 3746619 h 5680435"/>
              <a:gd name="connsiteX11" fmla="*/ 548613 w 5784333"/>
              <a:gd name="connsiteY11" fmla="*/ 805643 h 5680435"/>
              <a:gd name="connsiteX12" fmla="*/ 2020766 w 5784333"/>
              <a:gd name="connsiteY12" fmla="*/ 44856 h 5680435"/>
              <a:gd name="connsiteX0" fmla="*/ 2067487 w 5831054"/>
              <a:gd name="connsiteY0" fmla="*/ 44856 h 5680435"/>
              <a:gd name="connsiteX1" fmla="*/ 4258399 w 5831054"/>
              <a:gd name="connsiteY1" fmla="*/ 249299 h 5680435"/>
              <a:gd name="connsiteX2" fmla="*/ 5741188 w 5831054"/>
              <a:gd name="connsiteY2" fmla="*/ 1569590 h 5680435"/>
              <a:gd name="connsiteX3" fmla="*/ 5561984 w 5831054"/>
              <a:gd name="connsiteY3" fmla="*/ 3880100 h 5680435"/>
              <a:gd name="connsiteX4" fmla="*/ 4858364 w 5831054"/>
              <a:gd name="connsiteY4" fmla="*/ 4986650 h 5680435"/>
              <a:gd name="connsiteX5" fmla="*/ 4637067 w 5831054"/>
              <a:gd name="connsiteY5" fmla="*/ 5285841 h 5680435"/>
              <a:gd name="connsiteX6" fmla="*/ 4950192 w 5831054"/>
              <a:gd name="connsiteY6" fmla="*/ 5666373 h 5680435"/>
              <a:gd name="connsiteX7" fmla="*/ 3815930 w 5831054"/>
              <a:gd name="connsiteY7" fmla="*/ 5494578 h 5680435"/>
              <a:gd name="connsiteX8" fmla="*/ 3104397 w 5831054"/>
              <a:gd name="connsiteY8" fmla="*/ 5528573 h 5680435"/>
              <a:gd name="connsiteX9" fmla="*/ 1566555 w 5831054"/>
              <a:gd name="connsiteY9" fmla="*/ 5203996 h 5680435"/>
              <a:gd name="connsiteX10" fmla="*/ 32347 w 5831054"/>
              <a:gd name="connsiteY10" fmla="*/ 3670190 h 5680435"/>
              <a:gd name="connsiteX11" fmla="*/ 595334 w 5831054"/>
              <a:gd name="connsiteY11" fmla="*/ 805643 h 5680435"/>
              <a:gd name="connsiteX12" fmla="*/ 2067487 w 5831054"/>
              <a:gd name="connsiteY12" fmla="*/ 44856 h 5680435"/>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3111188 w 5837845"/>
              <a:gd name="connsiteY8" fmla="*/ 5527148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3070291 w 5837845"/>
              <a:gd name="connsiteY8" fmla="*/ 5469137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2999618 w 5837845"/>
              <a:gd name="connsiteY8" fmla="*/ 5452599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79010"/>
              <a:gd name="connsiteX1" fmla="*/ 4265190 w 5837845"/>
              <a:gd name="connsiteY1" fmla="*/ 247874 h 5679010"/>
              <a:gd name="connsiteX2" fmla="*/ 5747979 w 5837845"/>
              <a:gd name="connsiteY2" fmla="*/ 1568165 h 5679010"/>
              <a:gd name="connsiteX3" fmla="*/ 5568775 w 5837845"/>
              <a:gd name="connsiteY3" fmla="*/ 3878675 h 5679010"/>
              <a:gd name="connsiteX4" fmla="*/ 4865155 w 5837845"/>
              <a:gd name="connsiteY4" fmla="*/ 4985225 h 5679010"/>
              <a:gd name="connsiteX5" fmla="*/ 4643858 w 5837845"/>
              <a:gd name="connsiteY5" fmla="*/ 5284416 h 5679010"/>
              <a:gd name="connsiteX6" fmla="*/ 4956983 w 5837845"/>
              <a:gd name="connsiteY6" fmla="*/ 5664948 h 5679010"/>
              <a:gd name="connsiteX7" fmla="*/ 3822721 w 5837845"/>
              <a:gd name="connsiteY7" fmla="*/ 5493153 h 5679010"/>
              <a:gd name="connsiteX8" fmla="*/ 2999618 w 5837845"/>
              <a:gd name="connsiteY8" fmla="*/ 5452599 h 5679010"/>
              <a:gd name="connsiteX9" fmla="*/ 1573346 w 5837845"/>
              <a:gd name="connsiteY9" fmla="*/ 5202571 h 5679010"/>
              <a:gd name="connsiteX10" fmla="*/ 39138 w 5837845"/>
              <a:gd name="connsiteY10" fmla="*/ 3668765 h 5679010"/>
              <a:gd name="connsiteX11" fmla="*/ 519672 w 5837845"/>
              <a:gd name="connsiteY11" fmla="*/ 784924 h 5679010"/>
              <a:gd name="connsiteX12" fmla="*/ 2074278 w 5837845"/>
              <a:gd name="connsiteY12" fmla="*/ 43431 h 5679010"/>
              <a:gd name="connsiteX0" fmla="*/ 2074278 w 5837845"/>
              <a:gd name="connsiteY0" fmla="*/ 43431 h 5669514"/>
              <a:gd name="connsiteX1" fmla="*/ 4265190 w 5837845"/>
              <a:gd name="connsiteY1" fmla="*/ 247874 h 5669514"/>
              <a:gd name="connsiteX2" fmla="*/ 5747979 w 5837845"/>
              <a:gd name="connsiteY2" fmla="*/ 1568165 h 5669514"/>
              <a:gd name="connsiteX3" fmla="*/ 5568775 w 5837845"/>
              <a:gd name="connsiteY3" fmla="*/ 3878675 h 5669514"/>
              <a:gd name="connsiteX4" fmla="*/ 4865155 w 5837845"/>
              <a:gd name="connsiteY4" fmla="*/ 4985225 h 5669514"/>
              <a:gd name="connsiteX5" fmla="*/ 4643858 w 5837845"/>
              <a:gd name="connsiteY5" fmla="*/ 5284416 h 5669514"/>
              <a:gd name="connsiteX6" fmla="*/ 4956983 w 5837845"/>
              <a:gd name="connsiteY6" fmla="*/ 5664948 h 5669514"/>
              <a:gd name="connsiteX7" fmla="*/ 3831013 w 5837845"/>
              <a:gd name="connsiteY7" fmla="*/ 5430506 h 5669514"/>
              <a:gd name="connsiteX8" fmla="*/ 2999618 w 5837845"/>
              <a:gd name="connsiteY8" fmla="*/ 5452599 h 5669514"/>
              <a:gd name="connsiteX9" fmla="*/ 1573346 w 5837845"/>
              <a:gd name="connsiteY9" fmla="*/ 5202571 h 5669514"/>
              <a:gd name="connsiteX10" fmla="*/ 39138 w 5837845"/>
              <a:gd name="connsiteY10" fmla="*/ 3668765 h 5669514"/>
              <a:gd name="connsiteX11" fmla="*/ 519672 w 5837845"/>
              <a:gd name="connsiteY11" fmla="*/ 784924 h 5669514"/>
              <a:gd name="connsiteX12" fmla="*/ 2074278 w 5837845"/>
              <a:gd name="connsiteY12" fmla="*/ 43431 h 5669514"/>
              <a:gd name="connsiteX0" fmla="*/ 2074278 w 5837845"/>
              <a:gd name="connsiteY0" fmla="*/ 43431 h 5680814"/>
              <a:gd name="connsiteX1" fmla="*/ 4265190 w 5837845"/>
              <a:gd name="connsiteY1" fmla="*/ 247874 h 5680814"/>
              <a:gd name="connsiteX2" fmla="*/ 5747979 w 5837845"/>
              <a:gd name="connsiteY2" fmla="*/ 1568165 h 5680814"/>
              <a:gd name="connsiteX3" fmla="*/ 5568775 w 5837845"/>
              <a:gd name="connsiteY3" fmla="*/ 3878675 h 5680814"/>
              <a:gd name="connsiteX4" fmla="*/ 4865155 w 5837845"/>
              <a:gd name="connsiteY4" fmla="*/ 4985225 h 5680814"/>
              <a:gd name="connsiteX5" fmla="*/ 4643858 w 5837845"/>
              <a:gd name="connsiteY5" fmla="*/ 5284416 h 5680814"/>
              <a:gd name="connsiteX6" fmla="*/ 4991757 w 5837845"/>
              <a:gd name="connsiteY6" fmla="*/ 5676704 h 5680814"/>
              <a:gd name="connsiteX7" fmla="*/ 3831013 w 5837845"/>
              <a:gd name="connsiteY7" fmla="*/ 5430506 h 5680814"/>
              <a:gd name="connsiteX8" fmla="*/ 2999618 w 5837845"/>
              <a:gd name="connsiteY8" fmla="*/ 5452599 h 5680814"/>
              <a:gd name="connsiteX9" fmla="*/ 1573346 w 5837845"/>
              <a:gd name="connsiteY9" fmla="*/ 5202571 h 5680814"/>
              <a:gd name="connsiteX10" fmla="*/ 39138 w 5837845"/>
              <a:gd name="connsiteY10" fmla="*/ 3668765 h 5680814"/>
              <a:gd name="connsiteX11" fmla="*/ 519672 w 5837845"/>
              <a:gd name="connsiteY11" fmla="*/ 784924 h 5680814"/>
              <a:gd name="connsiteX12" fmla="*/ 2074278 w 5837845"/>
              <a:gd name="connsiteY12" fmla="*/ 43431 h 5680814"/>
              <a:gd name="connsiteX0" fmla="*/ 1955616 w 5837845"/>
              <a:gd name="connsiteY0" fmla="*/ 30026 h 5756750"/>
              <a:gd name="connsiteX1" fmla="*/ 4265190 w 5837845"/>
              <a:gd name="connsiteY1" fmla="*/ 323810 h 5756750"/>
              <a:gd name="connsiteX2" fmla="*/ 5747979 w 5837845"/>
              <a:gd name="connsiteY2" fmla="*/ 1644101 h 5756750"/>
              <a:gd name="connsiteX3" fmla="*/ 5568775 w 5837845"/>
              <a:gd name="connsiteY3" fmla="*/ 3954611 h 5756750"/>
              <a:gd name="connsiteX4" fmla="*/ 4865155 w 5837845"/>
              <a:gd name="connsiteY4" fmla="*/ 5061161 h 5756750"/>
              <a:gd name="connsiteX5" fmla="*/ 4643858 w 5837845"/>
              <a:gd name="connsiteY5" fmla="*/ 5360352 h 5756750"/>
              <a:gd name="connsiteX6" fmla="*/ 4991757 w 5837845"/>
              <a:gd name="connsiteY6" fmla="*/ 5752640 h 5756750"/>
              <a:gd name="connsiteX7" fmla="*/ 3831013 w 5837845"/>
              <a:gd name="connsiteY7" fmla="*/ 5506442 h 5756750"/>
              <a:gd name="connsiteX8" fmla="*/ 2999618 w 5837845"/>
              <a:gd name="connsiteY8" fmla="*/ 5528535 h 5756750"/>
              <a:gd name="connsiteX9" fmla="*/ 1573346 w 5837845"/>
              <a:gd name="connsiteY9" fmla="*/ 5278507 h 5756750"/>
              <a:gd name="connsiteX10" fmla="*/ 39138 w 5837845"/>
              <a:gd name="connsiteY10" fmla="*/ 3744701 h 5756750"/>
              <a:gd name="connsiteX11" fmla="*/ 519672 w 5837845"/>
              <a:gd name="connsiteY11" fmla="*/ 860860 h 5756750"/>
              <a:gd name="connsiteX12" fmla="*/ 1955616 w 5837845"/>
              <a:gd name="connsiteY12" fmla="*/ 30026 h 5756750"/>
              <a:gd name="connsiteX0" fmla="*/ 1955616 w 5837845"/>
              <a:gd name="connsiteY0" fmla="*/ 2068 h 5728792"/>
              <a:gd name="connsiteX1" fmla="*/ 4265190 w 5837845"/>
              <a:gd name="connsiteY1" fmla="*/ 295852 h 5728792"/>
              <a:gd name="connsiteX2" fmla="*/ 5747979 w 5837845"/>
              <a:gd name="connsiteY2" fmla="*/ 1616143 h 5728792"/>
              <a:gd name="connsiteX3" fmla="*/ 5568775 w 5837845"/>
              <a:gd name="connsiteY3" fmla="*/ 3926653 h 5728792"/>
              <a:gd name="connsiteX4" fmla="*/ 4865155 w 5837845"/>
              <a:gd name="connsiteY4" fmla="*/ 5033203 h 5728792"/>
              <a:gd name="connsiteX5" fmla="*/ 4643858 w 5837845"/>
              <a:gd name="connsiteY5" fmla="*/ 5332394 h 5728792"/>
              <a:gd name="connsiteX6" fmla="*/ 4991757 w 5837845"/>
              <a:gd name="connsiteY6" fmla="*/ 5724682 h 5728792"/>
              <a:gd name="connsiteX7" fmla="*/ 3831013 w 5837845"/>
              <a:gd name="connsiteY7" fmla="*/ 5478484 h 5728792"/>
              <a:gd name="connsiteX8" fmla="*/ 2999618 w 5837845"/>
              <a:gd name="connsiteY8" fmla="*/ 5500577 h 5728792"/>
              <a:gd name="connsiteX9" fmla="*/ 1573346 w 5837845"/>
              <a:gd name="connsiteY9" fmla="*/ 5250549 h 5728792"/>
              <a:gd name="connsiteX10" fmla="*/ 39138 w 5837845"/>
              <a:gd name="connsiteY10" fmla="*/ 3716743 h 5728792"/>
              <a:gd name="connsiteX11" fmla="*/ 519672 w 5837845"/>
              <a:gd name="connsiteY11" fmla="*/ 832902 h 5728792"/>
              <a:gd name="connsiteX12" fmla="*/ 1955616 w 5837845"/>
              <a:gd name="connsiteY12" fmla="*/ 2068 h 5728792"/>
              <a:gd name="connsiteX0" fmla="*/ 1955616 w 5837845"/>
              <a:gd name="connsiteY0" fmla="*/ 39801 h 5766525"/>
              <a:gd name="connsiteX1" fmla="*/ 4088374 w 5837845"/>
              <a:gd name="connsiteY1" fmla="*/ 290217 h 5766525"/>
              <a:gd name="connsiteX2" fmla="*/ 5747979 w 5837845"/>
              <a:gd name="connsiteY2" fmla="*/ 1653876 h 5766525"/>
              <a:gd name="connsiteX3" fmla="*/ 5568775 w 5837845"/>
              <a:gd name="connsiteY3" fmla="*/ 3964386 h 5766525"/>
              <a:gd name="connsiteX4" fmla="*/ 4865155 w 5837845"/>
              <a:gd name="connsiteY4" fmla="*/ 5070936 h 5766525"/>
              <a:gd name="connsiteX5" fmla="*/ 4643858 w 5837845"/>
              <a:gd name="connsiteY5" fmla="*/ 5370127 h 5766525"/>
              <a:gd name="connsiteX6" fmla="*/ 4991757 w 5837845"/>
              <a:gd name="connsiteY6" fmla="*/ 5762415 h 5766525"/>
              <a:gd name="connsiteX7" fmla="*/ 3831013 w 5837845"/>
              <a:gd name="connsiteY7" fmla="*/ 5516217 h 5766525"/>
              <a:gd name="connsiteX8" fmla="*/ 2999618 w 5837845"/>
              <a:gd name="connsiteY8" fmla="*/ 5538310 h 5766525"/>
              <a:gd name="connsiteX9" fmla="*/ 1573346 w 5837845"/>
              <a:gd name="connsiteY9" fmla="*/ 5288282 h 5766525"/>
              <a:gd name="connsiteX10" fmla="*/ 39138 w 5837845"/>
              <a:gd name="connsiteY10" fmla="*/ 3754476 h 5766525"/>
              <a:gd name="connsiteX11" fmla="*/ 519672 w 5837845"/>
              <a:gd name="connsiteY11" fmla="*/ 870635 h 5766525"/>
              <a:gd name="connsiteX12" fmla="*/ 1955616 w 5837845"/>
              <a:gd name="connsiteY12" fmla="*/ 39801 h 5766525"/>
              <a:gd name="connsiteX0" fmla="*/ 1955616 w 5837592"/>
              <a:gd name="connsiteY0" fmla="*/ 39801 h 5766525"/>
              <a:gd name="connsiteX1" fmla="*/ 4088374 w 5837592"/>
              <a:gd name="connsiteY1" fmla="*/ 290217 h 5766525"/>
              <a:gd name="connsiteX2" fmla="*/ 5747979 w 5837592"/>
              <a:gd name="connsiteY2" fmla="*/ 1653876 h 5766525"/>
              <a:gd name="connsiteX3" fmla="*/ 5568775 w 5837592"/>
              <a:gd name="connsiteY3" fmla="*/ 3964386 h 5766525"/>
              <a:gd name="connsiteX4" fmla="*/ 4873996 w 5837592"/>
              <a:gd name="connsiteY4" fmla="*/ 5024699 h 5766525"/>
              <a:gd name="connsiteX5" fmla="*/ 4643858 w 5837592"/>
              <a:gd name="connsiteY5" fmla="*/ 5370127 h 5766525"/>
              <a:gd name="connsiteX6" fmla="*/ 4991757 w 5837592"/>
              <a:gd name="connsiteY6" fmla="*/ 5762415 h 5766525"/>
              <a:gd name="connsiteX7" fmla="*/ 3831013 w 5837592"/>
              <a:gd name="connsiteY7" fmla="*/ 5516217 h 5766525"/>
              <a:gd name="connsiteX8" fmla="*/ 2999618 w 5837592"/>
              <a:gd name="connsiteY8" fmla="*/ 5538310 h 5766525"/>
              <a:gd name="connsiteX9" fmla="*/ 1573346 w 5837592"/>
              <a:gd name="connsiteY9" fmla="*/ 5288282 h 5766525"/>
              <a:gd name="connsiteX10" fmla="*/ 39138 w 5837592"/>
              <a:gd name="connsiteY10" fmla="*/ 3754476 h 5766525"/>
              <a:gd name="connsiteX11" fmla="*/ 519672 w 5837592"/>
              <a:gd name="connsiteY11" fmla="*/ 870635 h 5766525"/>
              <a:gd name="connsiteX12" fmla="*/ 1955616 w 5837592"/>
              <a:gd name="connsiteY12" fmla="*/ 39801 h 5766525"/>
              <a:gd name="connsiteX0" fmla="*/ 1955616 w 5837592"/>
              <a:gd name="connsiteY0" fmla="*/ 39801 h 5766525"/>
              <a:gd name="connsiteX1" fmla="*/ 4088374 w 5837592"/>
              <a:gd name="connsiteY1" fmla="*/ 290217 h 5766525"/>
              <a:gd name="connsiteX2" fmla="*/ 5747979 w 5837592"/>
              <a:gd name="connsiteY2" fmla="*/ 1653876 h 5766525"/>
              <a:gd name="connsiteX3" fmla="*/ 5568775 w 5837592"/>
              <a:gd name="connsiteY3" fmla="*/ 3964386 h 5766525"/>
              <a:gd name="connsiteX4" fmla="*/ 4873996 w 5837592"/>
              <a:gd name="connsiteY4" fmla="*/ 5024699 h 5766525"/>
              <a:gd name="connsiteX5" fmla="*/ 4643858 w 5837592"/>
              <a:gd name="connsiteY5" fmla="*/ 5370127 h 5766525"/>
              <a:gd name="connsiteX6" fmla="*/ 4991757 w 5837592"/>
              <a:gd name="connsiteY6" fmla="*/ 5762415 h 5766525"/>
              <a:gd name="connsiteX7" fmla="*/ 3831013 w 5837592"/>
              <a:gd name="connsiteY7" fmla="*/ 5516217 h 5766525"/>
              <a:gd name="connsiteX8" fmla="*/ 2999618 w 5837592"/>
              <a:gd name="connsiteY8" fmla="*/ 5538310 h 5766525"/>
              <a:gd name="connsiteX9" fmla="*/ 1573346 w 5837592"/>
              <a:gd name="connsiteY9" fmla="*/ 5288282 h 5766525"/>
              <a:gd name="connsiteX10" fmla="*/ 39138 w 5837592"/>
              <a:gd name="connsiteY10" fmla="*/ 3754476 h 5766525"/>
              <a:gd name="connsiteX11" fmla="*/ 519672 w 5837592"/>
              <a:gd name="connsiteY11" fmla="*/ 870635 h 5766525"/>
              <a:gd name="connsiteX12" fmla="*/ 1955616 w 5837592"/>
              <a:gd name="connsiteY12" fmla="*/ 39801 h 5766525"/>
              <a:gd name="connsiteX0" fmla="*/ 1955616 w 5837592"/>
              <a:gd name="connsiteY0" fmla="*/ 39801 h 5768140"/>
              <a:gd name="connsiteX1" fmla="*/ 4088374 w 5837592"/>
              <a:gd name="connsiteY1" fmla="*/ 290217 h 5768140"/>
              <a:gd name="connsiteX2" fmla="*/ 5747979 w 5837592"/>
              <a:gd name="connsiteY2" fmla="*/ 1653876 h 5768140"/>
              <a:gd name="connsiteX3" fmla="*/ 5568775 w 5837592"/>
              <a:gd name="connsiteY3" fmla="*/ 3964386 h 5768140"/>
              <a:gd name="connsiteX4" fmla="*/ 4873996 w 5837592"/>
              <a:gd name="connsiteY4" fmla="*/ 5024699 h 5768140"/>
              <a:gd name="connsiteX5" fmla="*/ 4638161 w 5837592"/>
              <a:gd name="connsiteY5" fmla="*/ 5335384 h 5768140"/>
              <a:gd name="connsiteX6" fmla="*/ 4991757 w 5837592"/>
              <a:gd name="connsiteY6" fmla="*/ 5762415 h 5768140"/>
              <a:gd name="connsiteX7" fmla="*/ 3831013 w 5837592"/>
              <a:gd name="connsiteY7" fmla="*/ 5516217 h 5768140"/>
              <a:gd name="connsiteX8" fmla="*/ 2999618 w 5837592"/>
              <a:gd name="connsiteY8" fmla="*/ 5538310 h 5768140"/>
              <a:gd name="connsiteX9" fmla="*/ 1573346 w 5837592"/>
              <a:gd name="connsiteY9" fmla="*/ 5288282 h 5768140"/>
              <a:gd name="connsiteX10" fmla="*/ 39138 w 5837592"/>
              <a:gd name="connsiteY10" fmla="*/ 3754476 h 5768140"/>
              <a:gd name="connsiteX11" fmla="*/ 519672 w 5837592"/>
              <a:gd name="connsiteY11" fmla="*/ 870635 h 5768140"/>
              <a:gd name="connsiteX12" fmla="*/ 1955616 w 5837592"/>
              <a:gd name="connsiteY12" fmla="*/ 39801 h 5768140"/>
              <a:gd name="connsiteX0" fmla="*/ 1955616 w 5837592"/>
              <a:gd name="connsiteY0" fmla="*/ 39801 h 5753496"/>
              <a:gd name="connsiteX1" fmla="*/ 4088374 w 5837592"/>
              <a:gd name="connsiteY1" fmla="*/ 290217 h 5753496"/>
              <a:gd name="connsiteX2" fmla="*/ 5747979 w 5837592"/>
              <a:gd name="connsiteY2" fmla="*/ 1653876 h 5753496"/>
              <a:gd name="connsiteX3" fmla="*/ 5568775 w 5837592"/>
              <a:gd name="connsiteY3" fmla="*/ 3964386 h 5753496"/>
              <a:gd name="connsiteX4" fmla="*/ 4873996 w 5837592"/>
              <a:gd name="connsiteY4" fmla="*/ 5024699 h 5753496"/>
              <a:gd name="connsiteX5" fmla="*/ 4638161 w 5837592"/>
              <a:gd name="connsiteY5" fmla="*/ 5335384 h 5753496"/>
              <a:gd name="connsiteX6" fmla="*/ 4994704 w 5837592"/>
              <a:gd name="connsiteY6" fmla="*/ 5747003 h 5753496"/>
              <a:gd name="connsiteX7" fmla="*/ 3831013 w 5837592"/>
              <a:gd name="connsiteY7" fmla="*/ 5516217 h 5753496"/>
              <a:gd name="connsiteX8" fmla="*/ 2999618 w 5837592"/>
              <a:gd name="connsiteY8" fmla="*/ 5538310 h 5753496"/>
              <a:gd name="connsiteX9" fmla="*/ 1573346 w 5837592"/>
              <a:gd name="connsiteY9" fmla="*/ 5288282 h 5753496"/>
              <a:gd name="connsiteX10" fmla="*/ 39138 w 5837592"/>
              <a:gd name="connsiteY10" fmla="*/ 3754476 h 5753496"/>
              <a:gd name="connsiteX11" fmla="*/ 519672 w 5837592"/>
              <a:gd name="connsiteY11" fmla="*/ 870635 h 5753496"/>
              <a:gd name="connsiteX12" fmla="*/ 1955616 w 5837592"/>
              <a:gd name="connsiteY12" fmla="*/ 39801 h 5753496"/>
              <a:gd name="connsiteX0" fmla="*/ 1955616 w 5837592"/>
              <a:gd name="connsiteY0" fmla="*/ 39801 h 5757136"/>
              <a:gd name="connsiteX1" fmla="*/ 4088374 w 5837592"/>
              <a:gd name="connsiteY1" fmla="*/ 290217 h 5757136"/>
              <a:gd name="connsiteX2" fmla="*/ 5747979 w 5837592"/>
              <a:gd name="connsiteY2" fmla="*/ 1653876 h 5757136"/>
              <a:gd name="connsiteX3" fmla="*/ 5568775 w 5837592"/>
              <a:gd name="connsiteY3" fmla="*/ 3964386 h 5757136"/>
              <a:gd name="connsiteX4" fmla="*/ 4873996 w 5837592"/>
              <a:gd name="connsiteY4" fmla="*/ 5024699 h 5757136"/>
              <a:gd name="connsiteX5" fmla="*/ 4638161 w 5837592"/>
              <a:gd name="connsiteY5" fmla="*/ 5335384 h 5757136"/>
              <a:gd name="connsiteX6" fmla="*/ 4937450 w 5837592"/>
              <a:gd name="connsiteY6" fmla="*/ 5677516 h 5757136"/>
              <a:gd name="connsiteX7" fmla="*/ 4994704 w 5837592"/>
              <a:gd name="connsiteY7" fmla="*/ 5747003 h 5757136"/>
              <a:gd name="connsiteX8" fmla="*/ 3831013 w 5837592"/>
              <a:gd name="connsiteY8" fmla="*/ 5516217 h 5757136"/>
              <a:gd name="connsiteX9" fmla="*/ 2999618 w 5837592"/>
              <a:gd name="connsiteY9" fmla="*/ 5538310 h 5757136"/>
              <a:gd name="connsiteX10" fmla="*/ 1573346 w 5837592"/>
              <a:gd name="connsiteY10" fmla="*/ 5288282 h 5757136"/>
              <a:gd name="connsiteX11" fmla="*/ 39138 w 5837592"/>
              <a:gd name="connsiteY11" fmla="*/ 3754476 h 5757136"/>
              <a:gd name="connsiteX12" fmla="*/ 519672 w 5837592"/>
              <a:gd name="connsiteY12" fmla="*/ 870635 h 5757136"/>
              <a:gd name="connsiteX13" fmla="*/ 1955616 w 5837592"/>
              <a:gd name="connsiteY13" fmla="*/ 39801 h 5757136"/>
              <a:gd name="connsiteX0" fmla="*/ 1955616 w 5837592"/>
              <a:gd name="connsiteY0" fmla="*/ 39801 h 5772601"/>
              <a:gd name="connsiteX1" fmla="*/ 4088374 w 5837592"/>
              <a:gd name="connsiteY1" fmla="*/ 290217 h 5772601"/>
              <a:gd name="connsiteX2" fmla="*/ 5747979 w 5837592"/>
              <a:gd name="connsiteY2" fmla="*/ 1653876 h 5772601"/>
              <a:gd name="connsiteX3" fmla="*/ 5568775 w 5837592"/>
              <a:gd name="connsiteY3" fmla="*/ 3964386 h 5772601"/>
              <a:gd name="connsiteX4" fmla="*/ 4873996 w 5837592"/>
              <a:gd name="connsiteY4" fmla="*/ 5024699 h 5772601"/>
              <a:gd name="connsiteX5" fmla="*/ 4638161 w 5837592"/>
              <a:gd name="connsiteY5" fmla="*/ 5335384 h 5772601"/>
              <a:gd name="connsiteX6" fmla="*/ 4937450 w 5837592"/>
              <a:gd name="connsiteY6" fmla="*/ 5677516 h 5772601"/>
              <a:gd name="connsiteX7" fmla="*/ 4986656 w 5837592"/>
              <a:gd name="connsiteY7" fmla="*/ 5764766 h 5772601"/>
              <a:gd name="connsiteX8" fmla="*/ 3831013 w 5837592"/>
              <a:gd name="connsiteY8" fmla="*/ 5516217 h 5772601"/>
              <a:gd name="connsiteX9" fmla="*/ 2999618 w 5837592"/>
              <a:gd name="connsiteY9" fmla="*/ 5538310 h 5772601"/>
              <a:gd name="connsiteX10" fmla="*/ 1573346 w 5837592"/>
              <a:gd name="connsiteY10" fmla="*/ 5288282 h 5772601"/>
              <a:gd name="connsiteX11" fmla="*/ 39138 w 5837592"/>
              <a:gd name="connsiteY11" fmla="*/ 3754476 h 5772601"/>
              <a:gd name="connsiteX12" fmla="*/ 519672 w 5837592"/>
              <a:gd name="connsiteY12" fmla="*/ 870635 h 5772601"/>
              <a:gd name="connsiteX13" fmla="*/ 1955616 w 5837592"/>
              <a:gd name="connsiteY13" fmla="*/ 39801 h 5772601"/>
              <a:gd name="connsiteX0" fmla="*/ 1955616 w 5837592"/>
              <a:gd name="connsiteY0" fmla="*/ 39801 h 5772601"/>
              <a:gd name="connsiteX1" fmla="*/ 4088374 w 5837592"/>
              <a:gd name="connsiteY1" fmla="*/ 290217 h 5772601"/>
              <a:gd name="connsiteX2" fmla="*/ 5747979 w 5837592"/>
              <a:gd name="connsiteY2" fmla="*/ 1653876 h 5772601"/>
              <a:gd name="connsiteX3" fmla="*/ 5568775 w 5837592"/>
              <a:gd name="connsiteY3" fmla="*/ 3964386 h 5772601"/>
              <a:gd name="connsiteX4" fmla="*/ 4873996 w 5837592"/>
              <a:gd name="connsiteY4" fmla="*/ 5024699 h 5772601"/>
              <a:gd name="connsiteX5" fmla="*/ 4627143 w 5837592"/>
              <a:gd name="connsiteY5" fmla="*/ 5311734 h 5772601"/>
              <a:gd name="connsiteX6" fmla="*/ 4937450 w 5837592"/>
              <a:gd name="connsiteY6" fmla="*/ 5677516 h 5772601"/>
              <a:gd name="connsiteX7" fmla="*/ 4986656 w 5837592"/>
              <a:gd name="connsiteY7" fmla="*/ 5764766 h 5772601"/>
              <a:gd name="connsiteX8" fmla="*/ 3831013 w 5837592"/>
              <a:gd name="connsiteY8" fmla="*/ 5516217 h 5772601"/>
              <a:gd name="connsiteX9" fmla="*/ 2999618 w 5837592"/>
              <a:gd name="connsiteY9" fmla="*/ 5538310 h 5772601"/>
              <a:gd name="connsiteX10" fmla="*/ 1573346 w 5837592"/>
              <a:gd name="connsiteY10" fmla="*/ 5288282 h 5772601"/>
              <a:gd name="connsiteX11" fmla="*/ 39138 w 5837592"/>
              <a:gd name="connsiteY11" fmla="*/ 3754476 h 5772601"/>
              <a:gd name="connsiteX12" fmla="*/ 519672 w 5837592"/>
              <a:gd name="connsiteY12" fmla="*/ 870635 h 5772601"/>
              <a:gd name="connsiteX13" fmla="*/ 1955616 w 5837592"/>
              <a:gd name="connsiteY13" fmla="*/ 39801 h 5772601"/>
              <a:gd name="connsiteX0" fmla="*/ 1955616 w 5837592"/>
              <a:gd name="connsiteY0" fmla="*/ 39801 h 5772601"/>
              <a:gd name="connsiteX1" fmla="*/ 4088374 w 5837592"/>
              <a:gd name="connsiteY1" fmla="*/ 290217 h 5772601"/>
              <a:gd name="connsiteX2" fmla="*/ 5747979 w 5837592"/>
              <a:gd name="connsiteY2" fmla="*/ 1653876 h 5772601"/>
              <a:gd name="connsiteX3" fmla="*/ 5568775 w 5837592"/>
              <a:gd name="connsiteY3" fmla="*/ 3964386 h 5772601"/>
              <a:gd name="connsiteX4" fmla="*/ 4873996 w 5837592"/>
              <a:gd name="connsiteY4" fmla="*/ 5024699 h 5772601"/>
              <a:gd name="connsiteX5" fmla="*/ 4627143 w 5837592"/>
              <a:gd name="connsiteY5" fmla="*/ 5311734 h 5772601"/>
              <a:gd name="connsiteX6" fmla="*/ 4937450 w 5837592"/>
              <a:gd name="connsiteY6" fmla="*/ 5677516 h 5772601"/>
              <a:gd name="connsiteX7" fmla="*/ 4986656 w 5837592"/>
              <a:gd name="connsiteY7" fmla="*/ 5764766 h 5772601"/>
              <a:gd name="connsiteX8" fmla="*/ 3831013 w 5837592"/>
              <a:gd name="connsiteY8" fmla="*/ 5516217 h 5772601"/>
              <a:gd name="connsiteX9" fmla="*/ 2999618 w 5837592"/>
              <a:gd name="connsiteY9" fmla="*/ 5538310 h 5772601"/>
              <a:gd name="connsiteX10" fmla="*/ 1573346 w 5837592"/>
              <a:gd name="connsiteY10" fmla="*/ 5288282 h 5772601"/>
              <a:gd name="connsiteX11" fmla="*/ 39138 w 5837592"/>
              <a:gd name="connsiteY11" fmla="*/ 3754476 h 5772601"/>
              <a:gd name="connsiteX12" fmla="*/ 519672 w 5837592"/>
              <a:gd name="connsiteY12" fmla="*/ 870635 h 5772601"/>
              <a:gd name="connsiteX13" fmla="*/ 1955616 w 5837592"/>
              <a:gd name="connsiteY13" fmla="*/ 39801 h 5772601"/>
              <a:gd name="connsiteX0" fmla="*/ 1955616 w 5837165"/>
              <a:gd name="connsiteY0" fmla="*/ 39801 h 5772601"/>
              <a:gd name="connsiteX1" fmla="*/ 4088374 w 5837165"/>
              <a:gd name="connsiteY1" fmla="*/ 290217 h 5772601"/>
              <a:gd name="connsiteX2" fmla="*/ 5747979 w 5837165"/>
              <a:gd name="connsiteY2" fmla="*/ 1653876 h 5772601"/>
              <a:gd name="connsiteX3" fmla="*/ 5568775 w 5837165"/>
              <a:gd name="connsiteY3" fmla="*/ 3964386 h 5772601"/>
              <a:gd name="connsiteX4" fmla="*/ 4889001 w 5837165"/>
              <a:gd name="connsiteY4" fmla="*/ 4995584 h 5772601"/>
              <a:gd name="connsiteX5" fmla="*/ 4627143 w 5837165"/>
              <a:gd name="connsiteY5" fmla="*/ 5311734 h 5772601"/>
              <a:gd name="connsiteX6" fmla="*/ 4937450 w 5837165"/>
              <a:gd name="connsiteY6" fmla="*/ 5677516 h 5772601"/>
              <a:gd name="connsiteX7" fmla="*/ 4986656 w 5837165"/>
              <a:gd name="connsiteY7" fmla="*/ 5764766 h 5772601"/>
              <a:gd name="connsiteX8" fmla="*/ 3831013 w 5837165"/>
              <a:gd name="connsiteY8" fmla="*/ 5516217 h 5772601"/>
              <a:gd name="connsiteX9" fmla="*/ 2999618 w 5837165"/>
              <a:gd name="connsiteY9" fmla="*/ 5538310 h 5772601"/>
              <a:gd name="connsiteX10" fmla="*/ 1573346 w 5837165"/>
              <a:gd name="connsiteY10" fmla="*/ 5288282 h 5772601"/>
              <a:gd name="connsiteX11" fmla="*/ 39138 w 5837165"/>
              <a:gd name="connsiteY11" fmla="*/ 3754476 h 5772601"/>
              <a:gd name="connsiteX12" fmla="*/ 519672 w 5837165"/>
              <a:gd name="connsiteY12" fmla="*/ 870635 h 5772601"/>
              <a:gd name="connsiteX13" fmla="*/ 1955616 w 5837165"/>
              <a:gd name="connsiteY13" fmla="*/ 39801 h 5772601"/>
              <a:gd name="connsiteX0" fmla="*/ 1955616 w 5837165"/>
              <a:gd name="connsiteY0" fmla="*/ 39801 h 5772601"/>
              <a:gd name="connsiteX1" fmla="*/ 4088374 w 5837165"/>
              <a:gd name="connsiteY1" fmla="*/ 290217 h 5772601"/>
              <a:gd name="connsiteX2" fmla="*/ 5747979 w 5837165"/>
              <a:gd name="connsiteY2" fmla="*/ 1653876 h 5772601"/>
              <a:gd name="connsiteX3" fmla="*/ 5568775 w 5837165"/>
              <a:gd name="connsiteY3" fmla="*/ 3964386 h 5772601"/>
              <a:gd name="connsiteX4" fmla="*/ 4889001 w 5837165"/>
              <a:gd name="connsiteY4" fmla="*/ 4995584 h 5772601"/>
              <a:gd name="connsiteX5" fmla="*/ 4646914 w 5837165"/>
              <a:gd name="connsiteY5" fmla="*/ 5284089 h 5772601"/>
              <a:gd name="connsiteX6" fmla="*/ 4937450 w 5837165"/>
              <a:gd name="connsiteY6" fmla="*/ 5677516 h 5772601"/>
              <a:gd name="connsiteX7" fmla="*/ 4986656 w 5837165"/>
              <a:gd name="connsiteY7" fmla="*/ 5764766 h 5772601"/>
              <a:gd name="connsiteX8" fmla="*/ 3831013 w 5837165"/>
              <a:gd name="connsiteY8" fmla="*/ 5516217 h 5772601"/>
              <a:gd name="connsiteX9" fmla="*/ 2999618 w 5837165"/>
              <a:gd name="connsiteY9" fmla="*/ 5538310 h 5772601"/>
              <a:gd name="connsiteX10" fmla="*/ 1573346 w 5837165"/>
              <a:gd name="connsiteY10" fmla="*/ 5288282 h 5772601"/>
              <a:gd name="connsiteX11" fmla="*/ 39138 w 5837165"/>
              <a:gd name="connsiteY11" fmla="*/ 3754476 h 5772601"/>
              <a:gd name="connsiteX12" fmla="*/ 519672 w 5837165"/>
              <a:gd name="connsiteY12" fmla="*/ 870635 h 5772601"/>
              <a:gd name="connsiteX13" fmla="*/ 1955616 w 5837165"/>
              <a:gd name="connsiteY13" fmla="*/ 39801 h 5772601"/>
              <a:gd name="connsiteX0" fmla="*/ 1955616 w 5837165"/>
              <a:gd name="connsiteY0" fmla="*/ 39801 h 5772123"/>
              <a:gd name="connsiteX1" fmla="*/ 4088374 w 5837165"/>
              <a:gd name="connsiteY1" fmla="*/ 290217 h 5772123"/>
              <a:gd name="connsiteX2" fmla="*/ 5747979 w 5837165"/>
              <a:gd name="connsiteY2" fmla="*/ 1653876 h 5772123"/>
              <a:gd name="connsiteX3" fmla="*/ 5568775 w 5837165"/>
              <a:gd name="connsiteY3" fmla="*/ 3964386 h 5772123"/>
              <a:gd name="connsiteX4" fmla="*/ 4889001 w 5837165"/>
              <a:gd name="connsiteY4" fmla="*/ 4995584 h 5772123"/>
              <a:gd name="connsiteX5" fmla="*/ 4646914 w 5837165"/>
              <a:gd name="connsiteY5" fmla="*/ 5284089 h 5772123"/>
              <a:gd name="connsiteX6" fmla="*/ 4927916 w 5837165"/>
              <a:gd name="connsiteY6" fmla="*/ 5674573 h 5772123"/>
              <a:gd name="connsiteX7" fmla="*/ 4986656 w 5837165"/>
              <a:gd name="connsiteY7" fmla="*/ 5764766 h 5772123"/>
              <a:gd name="connsiteX8" fmla="*/ 3831013 w 5837165"/>
              <a:gd name="connsiteY8" fmla="*/ 5516217 h 5772123"/>
              <a:gd name="connsiteX9" fmla="*/ 2999618 w 5837165"/>
              <a:gd name="connsiteY9" fmla="*/ 5538310 h 5772123"/>
              <a:gd name="connsiteX10" fmla="*/ 1573346 w 5837165"/>
              <a:gd name="connsiteY10" fmla="*/ 5288282 h 5772123"/>
              <a:gd name="connsiteX11" fmla="*/ 39138 w 5837165"/>
              <a:gd name="connsiteY11" fmla="*/ 3754476 h 5772123"/>
              <a:gd name="connsiteX12" fmla="*/ 519672 w 5837165"/>
              <a:gd name="connsiteY12" fmla="*/ 870635 h 5772123"/>
              <a:gd name="connsiteX13" fmla="*/ 1955616 w 5837165"/>
              <a:gd name="connsiteY13" fmla="*/ 39801 h 5772123"/>
              <a:gd name="connsiteX0" fmla="*/ 1955616 w 5837165"/>
              <a:gd name="connsiteY0" fmla="*/ 39801 h 5772123"/>
              <a:gd name="connsiteX1" fmla="*/ 4088374 w 5837165"/>
              <a:gd name="connsiteY1" fmla="*/ 290217 h 5772123"/>
              <a:gd name="connsiteX2" fmla="*/ 5747979 w 5837165"/>
              <a:gd name="connsiteY2" fmla="*/ 1653876 h 5772123"/>
              <a:gd name="connsiteX3" fmla="*/ 5568775 w 5837165"/>
              <a:gd name="connsiteY3" fmla="*/ 3964386 h 5772123"/>
              <a:gd name="connsiteX4" fmla="*/ 4889001 w 5837165"/>
              <a:gd name="connsiteY4" fmla="*/ 4995584 h 5772123"/>
              <a:gd name="connsiteX5" fmla="*/ 4646914 w 5837165"/>
              <a:gd name="connsiteY5" fmla="*/ 5284089 h 5772123"/>
              <a:gd name="connsiteX6" fmla="*/ 4927916 w 5837165"/>
              <a:gd name="connsiteY6" fmla="*/ 5674573 h 5772123"/>
              <a:gd name="connsiteX7" fmla="*/ 4986656 w 5837165"/>
              <a:gd name="connsiteY7" fmla="*/ 5764766 h 5772123"/>
              <a:gd name="connsiteX8" fmla="*/ 3831013 w 5837165"/>
              <a:gd name="connsiteY8" fmla="*/ 5516217 h 5772123"/>
              <a:gd name="connsiteX9" fmla="*/ 2999618 w 5837165"/>
              <a:gd name="connsiteY9" fmla="*/ 5538310 h 5772123"/>
              <a:gd name="connsiteX10" fmla="*/ 1573346 w 5837165"/>
              <a:gd name="connsiteY10" fmla="*/ 5288282 h 5772123"/>
              <a:gd name="connsiteX11" fmla="*/ 39138 w 5837165"/>
              <a:gd name="connsiteY11" fmla="*/ 3754476 h 5772123"/>
              <a:gd name="connsiteX12" fmla="*/ 519672 w 5837165"/>
              <a:gd name="connsiteY12" fmla="*/ 870635 h 5772123"/>
              <a:gd name="connsiteX13" fmla="*/ 1955616 w 5837165"/>
              <a:gd name="connsiteY13" fmla="*/ 39801 h 5772123"/>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55616 w 5837165"/>
              <a:gd name="connsiteY0" fmla="*/ 39801 h 5769449"/>
              <a:gd name="connsiteX1" fmla="*/ 4088374 w 5837165"/>
              <a:gd name="connsiteY1" fmla="*/ 290217 h 5769449"/>
              <a:gd name="connsiteX2" fmla="*/ 5747979 w 5837165"/>
              <a:gd name="connsiteY2" fmla="*/ 1653876 h 5769449"/>
              <a:gd name="connsiteX3" fmla="*/ 5568775 w 5837165"/>
              <a:gd name="connsiteY3" fmla="*/ 3964386 h 5769449"/>
              <a:gd name="connsiteX4" fmla="*/ 4889001 w 5837165"/>
              <a:gd name="connsiteY4" fmla="*/ 4995584 h 5769449"/>
              <a:gd name="connsiteX5" fmla="*/ 4646914 w 5837165"/>
              <a:gd name="connsiteY5" fmla="*/ 5284089 h 5769449"/>
              <a:gd name="connsiteX6" fmla="*/ 4926431 w 5837165"/>
              <a:gd name="connsiteY6" fmla="*/ 5653867 h 5769449"/>
              <a:gd name="connsiteX7" fmla="*/ 4986656 w 5837165"/>
              <a:gd name="connsiteY7" fmla="*/ 5764766 h 5769449"/>
              <a:gd name="connsiteX8" fmla="*/ 3831013 w 5837165"/>
              <a:gd name="connsiteY8" fmla="*/ 5516217 h 5769449"/>
              <a:gd name="connsiteX9" fmla="*/ 2999618 w 5837165"/>
              <a:gd name="connsiteY9" fmla="*/ 5538310 h 5769449"/>
              <a:gd name="connsiteX10" fmla="*/ 1573346 w 5837165"/>
              <a:gd name="connsiteY10" fmla="*/ 5288282 h 5769449"/>
              <a:gd name="connsiteX11" fmla="*/ 39138 w 5837165"/>
              <a:gd name="connsiteY11" fmla="*/ 3754476 h 5769449"/>
              <a:gd name="connsiteX12" fmla="*/ 519672 w 5837165"/>
              <a:gd name="connsiteY12" fmla="*/ 870635 h 5769449"/>
              <a:gd name="connsiteX13" fmla="*/ 1955616 w 5837165"/>
              <a:gd name="connsiteY13" fmla="*/ 39801 h 5769449"/>
              <a:gd name="connsiteX0" fmla="*/ 1911347 w 5792896"/>
              <a:gd name="connsiteY0" fmla="*/ 39801 h 5769449"/>
              <a:gd name="connsiteX1" fmla="*/ 4044105 w 5792896"/>
              <a:gd name="connsiteY1" fmla="*/ 290217 h 5769449"/>
              <a:gd name="connsiteX2" fmla="*/ 5703710 w 5792896"/>
              <a:gd name="connsiteY2" fmla="*/ 1653876 h 5769449"/>
              <a:gd name="connsiteX3" fmla="*/ 5524506 w 5792896"/>
              <a:gd name="connsiteY3" fmla="*/ 3964386 h 5769449"/>
              <a:gd name="connsiteX4" fmla="*/ 4844732 w 5792896"/>
              <a:gd name="connsiteY4" fmla="*/ 4995584 h 5769449"/>
              <a:gd name="connsiteX5" fmla="*/ 4602645 w 5792896"/>
              <a:gd name="connsiteY5" fmla="*/ 5284089 h 5769449"/>
              <a:gd name="connsiteX6" fmla="*/ 4882162 w 5792896"/>
              <a:gd name="connsiteY6" fmla="*/ 5653867 h 5769449"/>
              <a:gd name="connsiteX7" fmla="*/ 4942387 w 5792896"/>
              <a:gd name="connsiteY7" fmla="*/ 5764766 h 5769449"/>
              <a:gd name="connsiteX8" fmla="*/ 3786744 w 5792896"/>
              <a:gd name="connsiteY8" fmla="*/ 5516217 h 5769449"/>
              <a:gd name="connsiteX9" fmla="*/ 2955349 w 5792896"/>
              <a:gd name="connsiteY9" fmla="*/ 5538310 h 5769449"/>
              <a:gd name="connsiteX10" fmla="*/ 1529077 w 5792896"/>
              <a:gd name="connsiteY10" fmla="*/ 5288282 h 5769449"/>
              <a:gd name="connsiteX11" fmla="*/ 44613 w 5792896"/>
              <a:gd name="connsiteY11" fmla="*/ 3695203 h 5769449"/>
              <a:gd name="connsiteX12" fmla="*/ 475403 w 5792896"/>
              <a:gd name="connsiteY12" fmla="*/ 870635 h 5769449"/>
              <a:gd name="connsiteX13" fmla="*/ 1911347 w 5792896"/>
              <a:gd name="connsiteY13" fmla="*/ 39801 h 5769449"/>
              <a:gd name="connsiteX0" fmla="*/ 1891704 w 5773253"/>
              <a:gd name="connsiteY0" fmla="*/ 39801 h 5769449"/>
              <a:gd name="connsiteX1" fmla="*/ 4024462 w 5773253"/>
              <a:gd name="connsiteY1" fmla="*/ 290217 h 5769449"/>
              <a:gd name="connsiteX2" fmla="*/ 5684067 w 5773253"/>
              <a:gd name="connsiteY2" fmla="*/ 1653876 h 5769449"/>
              <a:gd name="connsiteX3" fmla="*/ 5504863 w 5773253"/>
              <a:gd name="connsiteY3" fmla="*/ 3964386 h 5769449"/>
              <a:gd name="connsiteX4" fmla="*/ 4825089 w 5773253"/>
              <a:gd name="connsiteY4" fmla="*/ 4995584 h 5769449"/>
              <a:gd name="connsiteX5" fmla="*/ 4583002 w 5773253"/>
              <a:gd name="connsiteY5" fmla="*/ 5284089 h 5769449"/>
              <a:gd name="connsiteX6" fmla="*/ 4862519 w 5773253"/>
              <a:gd name="connsiteY6" fmla="*/ 5653867 h 5769449"/>
              <a:gd name="connsiteX7" fmla="*/ 4922744 w 5773253"/>
              <a:gd name="connsiteY7" fmla="*/ 5764766 h 5769449"/>
              <a:gd name="connsiteX8" fmla="*/ 3767101 w 5773253"/>
              <a:gd name="connsiteY8" fmla="*/ 5516217 h 5769449"/>
              <a:gd name="connsiteX9" fmla="*/ 2935706 w 5773253"/>
              <a:gd name="connsiteY9" fmla="*/ 5538310 h 5769449"/>
              <a:gd name="connsiteX10" fmla="*/ 1509434 w 5773253"/>
              <a:gd name="connsiteY10" fmla="*/ 5288282 h 5769449"/>
              <a:gd name="connsiteX11" fmla="*/ 47558 w 5773253"/>
              <a:gd name="connsiteY11" fmla="*/ 3702175 h 5769449"/>
              <a:gd name="connsiteX12" fmla="*/ 455760 w 5773253"/>
              <a:gd name="connsiteY12" fmla="*/ 870635 h 5769449"/>
              <a:gd name="connsiteX13" fmla="*/ 1891704 w 5773253"/>
              <a:gd name="connsiteY13" fmla="*/ 39801 h 5769449"/>
              <a:gd name="connsiteX0" fmla="*/ 1883626 w 5765175"/>
              <a:gd name="connsiteY0" fmla="*/ 37492 h 5767140"/>
              <a:gd name="connsiteX1" fmla="*/ 4016384 w 5765175"/>
              <a:gd name="connsiteY1" fmla="*/ 287908 h 5767140"/>
              <a:gd name="connsiteX2" fmla="*/ 5675989 w 5765175"/>
              <a:gd name="connsiteY2" fmla="*/ 1651567 h 5767140"/>
              <a:gd name="connsiteX3" fmla="*/ 5496785 w 5765175"/>
              <a:gd name="connsiteY3" fmla="*/ 3962077 h 5767140"/>
              <a:gd name="connsiteX4" fmla="*/ 4817011 w 5765175"/>
              <a:gd name="connsiteY4" fmla="*/ 4993275 h 5767140"/>
              <a:gd name="connsiteX5" fmla="*/ 4574924 w 5765175"/>
              <a:gd name="connsiteY5" fmla="*/ 5281780 h 5767140"/>
              <a:gd name="connsiteX6" fmla="*/ 4854441 w 5765175"/>
              <a:gd name="connsiteY6" fmla="*/ 5651558 h 5767140"/>
              <a:gd name="connsiteX7" fmla="*/ 4914666 w 5765175"/>
              <a:gd name="connsiteY7" fmla="*/ 5762457 h 5767140"/>
              <a:gd name="connsiteX8" fmla="*/ 3759023 w 5765175"/>
              <a:gd name="connsiteY8" fmla="*/ 5513908 h 5767140"/>
              <a:gd name="connsiteX9" fmla="*/ 2927628 w 5765175"/>
              <a:gd name="connsiteY9" fmla="*/ 5536001 h 5767140"/>
              <a:gd name="connsiteX10" fmla="*/ 1501356 w 5765175"/>
              <a:gd name="connsiteY10" fmla="*/ 5285973 h 5767140"/>
              <a:gd name="connsiteX11" fmla="*/ 39480 w 5765175"/>
              <a:gd name="connsiteY11" fmla="*/ 3699866 h 5767140"/>
              <a:gd name="connsiteX12" fmla="*/ 516559 w 5765175"/>
              <a:gd name="connsiteY12" fmla="*/ 836282 h 5767140"/>
              <a:gd name="connsiteX13" fmla="*/ 1883626 w 5765175"/>
              <a:gd name="connsiteY13" fmla="*/ 37492 h 5767140"/>
              <a:gd name="connsiteX0" fmla="*/ 1878724 w 5760273"/>
              <a:gd name="connsiteY0" fmla="*/ 34125 h 5763773"/>
              <a:gd name="connsiteX1" fmla="*/ 4011482 w 5760273"/>
              <a:gd name="connsiteY1" fmla="*/ 284541 h 5763773"/>
              <a:gd name="connsiteX2" fmla="*/ 5671087 w 5760273"/>
              <a:gd name="connsiteY2" fmla="*/ 1648200 h 5763773"/>
              <a:gd name="connsiteX3" fmla="*/ 5491883 w 5760273"/>
              <a:gd name="connsiteY3" fmla="*/ 3958710 h 5763773"/>
              <a:gd name="connsiteX4" fmla="*/ 4812109 w 5760273"/>
              <a:gd name="connsiteY4" fmla="*/ 4989908 h 5763773"/>
              <a:gd name="connsiteX5" fmla="*/ 4570022 w 5760273"/>
              <a:gd name="connsiteY5" fmla="*/ 5278413 h 5763773"/>
              <a:gd name="connsiteX6" fmla="*/ 4849539 w 5760273"/>
              <a:gd name="connsiteY6" fmla="*/ 5648191 h 5763773"/>
              <a:gd name="connsiteX7" fmla="*/ 4909764 w 5760273"/>
              <a:gd name="connsiteY7" fmla="*/ 5759090 h 5763773"/>
              <a:gd name="connsiteX8" fmla="*/ 3754121 w 5760273"/>
              <a:gd name="connsiteY8" fmla="*/ 5510541 h 5763773"/>
              <a:gd name="connsiteX9" fmla="*/ 2922726 w 5760273"/>
              <a:gd name="connsiteY9" fmla="*/ 5532634 h 5763773"/>
              <a:gd name="connsiteX10" fmla="*/ 1496454 w 5760273"/>
              <a:gd name="connsiteY10" fmla="*/ 5282606 h 5763773"/>
              <a:gd name="connsiteX11" fmla="*/ 34578 w 5760273"/>
              <a:gd name="connsiteY11" fmla="*/ 3696499 h 5763773"/>
              <a:gd name="connsiteX12" fmla="*/ 567204 w 5760273"/>
              <a:gd name="connsiteY12" fmla="*/ 786094 h 5763773"/>
              <a:gd name="connsiteX13" fmla="*/ 1878724 w 5760273"/>
              <a:gd name="connsiteY13" fmla="*/ 34125 h 5763773"/>
              <a:gd name="connsiteX0" fmla="*/ 1875998 w 5757547"/>
              <a:gd name="connsiteY0" fmla="*/ 34959 h 5764607"/>
              <a:gd name="connsiteX1" fmla="*/ 4008756 w 5757547"/>
              <a:gd name="connsiteY1" fmla="*/ 285375 h 5764607"/>
              <a:gd name="connsiteX2" fmla="*/ 5668361 w 5757547"/>
              <a:gd name="connsiteY2" fmla="*/ 1649034 h 5764607"/>
              <a:gd name="connsiteX3" fmla="*/ 5489157 w 5757547"/>
              <a:gd name="connsiteY3" fmla="*/ 3959544 h 5764607"/>
              <a:gd name="connsiteX4" fmla="*/ 4809383 w 5757547"/>
              <a:gd name="connsiteY4" fmla="*/ 4990742 h 5764607"/>
              <a:gd name="connsiteX5" fmla="*/ 4567296 w 5757547"/>
              <a:gd name="connsiteY5" fmla="*/ 5279247 h 5764607"/>
              <a:gd name="connsiteX6" fmla="*/ 4846813 w 5757547"/>
              <a:gd name="connsiteY6" fmla="*/ 5649025 h 5764607"/>
              <a:gd name="connsiteX7" fmla="*/ 4907038 w 5757547"/>
              <a:gd name="connsiteY7" fmla="*/ 5759924 h 5764607"/>
              <a:gd name="connsiteX8" fmla="*/ 3751395 w 5757547"/>
              <a:gd name="connsiteY8" fmla="*/ 5511375 h 5764607"/>
              <a:gd name="connsiteX9" fmla="*/ 2920000 w 5757547"/>
              <a:gd name="connsiteY9" fmla="*/ 5533468 h 5764607"/>
              <a:gd name="connsiteX10" fmla="*/ 1493728 w 5757547"/>
              <a:gd name="connsiteY10" fmla="*/ 5283440 h 5764607"/>
              <a:gd name="connsiteX11" fmla="*/ 31852 w 5757547"/>
              <a:gd name="connsiteY11" fmla="*/ 3697333 h 5764607"/>
              <a:gd name="connsiteX12" fmla="*/ 602126 w 5757547"/>
              <a:gd name="connsiteY12" fmla="*/ 798549 h 5764607"/>
              <a:gd name="connsiteX13" fmla="*/ 1875998 w 5757547"/>
              <a:gd name="connsiteY13" fmla="*/ 34959 h 5764607"/>
              <a:gd name="connsiteX0" fmla="*/ 1875998 w 5725098"/>
              <a:gd name="connsiteY0" fmla="*/ 34920 h 5764568"/>
              <a:gd name="connsiteX1" fmla="*/ 4008756 w 5725098"/>
              <a:gd name="connsiteY1" fmla="*/ 285336 h 5764568"/>
              <a:gd name="connsiteX2" fmla="*/ 5628984 w 5725098"/>
              <a:gd name="connsiteY2" fmla="*/ 1647502 h 5764568"/>
              <a:gd name="connsiteX3" fmla="*/ 5489157 w 5725098"/>
              <a:gd name="connsiteY3" fmla="*/ 3959505 h 5764568"/>
              <a:gd name="connsiteX4" fmla="*/ 4809383 w 5725098"/>
              <a:gd name="connsiteY4" fmla="*/ 4990703 h 5764568"/>
              <a:gd name="connsiteX5" fmla="*/ 4567296 w 5725098"/>
              <a:gd name="connsiteY5" fmla="*/ 5279208 h 5764568"/>
              <a:gd name="connsiteX6" fmla="*/ 4846813 w 5725098"/>
              <a:gd name="connsiteY6" fmla="*/ 5648986 h 5764568"/>
              <a:gd name="connsiteX7" fmla="*/ 4907038 w 5725098"/>
              <a:gd name="connsiteY7" fmla="*/ 5759885 h 5764568"/>
              <a:gd name="connsiteX8" fmla="*/ 3751395 w 5725098"/>
              <a:gd name="connsiteY8" fmla="*/ 5511336 h 5764568"/>
              <a:gd name="connsiteX9" fmla="*/ 2920000 w 5725098"/>
              <a:gd name="connsiteY9" fmla="*/ 5533429 h 5764568"/>
              <a:gd name="connsiteX10" fmla="*/ 1493728 w 5725098"/>
              <a:gd name="connsiteY10" fmla="*/ 5283401 h 5764568"/>
              <a:gd name="connsiteX11" fmla="*/ 31852 w 5725098"/>
              <a:gd name="connsiteY11" fmla="*/ 3697294 h 5764568"/>
              <a:gd name="connsiteX12" fmla="*/ 602126 w 5725098"/>
              <a:gd name="connsiteY12" fmla="*/ 798510 h 5764568"/>
              <a:gd name="connsiteX13" fmla="*/ 1875998 w 5725098"/>
              <a:gd name="connsiteY13" fmla="*/ 34920 h 5764568"/>
              <a:gd name="connsiteX0" fmla="*/ 1875998 w 5739941"/>
              <a:gd name="connsiteY0" fmla="*/ 34920 h 5764568"/>
              <a:gd name="connsiteX1" fmla="*/ 4008756 w 5739941"/>
              <a:gd name="connsiteY1" fmla="*/ 285336 h 5764568"/>
              <a:gd name="connsiteX2" fmla="*/ 5628984 w 5739941"/>
              <a:gd name="connsiteY2" fmla="*/ 1647502 h 5764568"/>
              <a:gd name="connsiteX3" fmla="*/ 5489157 w 5739941"/>
              <a:gd name="connsiteY3" fmla="*/ 3959505 h 5764568"/>
              <a:gd name="connsiteX4" fmla="*/ 4809383 w 5739941"/>
              <a:gd name="connsiteY4" fmla="*/ 4990703 h 5764568"/>
              <a:gd name="connsiteX5" fmla="*/ 4567296 w 5739941"/>
              <a:gd name="connsiteY5" fmla="*/ 5279208 h 5764568"/>
              <a:gd name="connsiteX6" fmla="*/ 4846813 w 5739941"/>
              <a:gd name="connsiteY6" fmla="*/ 5648986 h 5764568"/>
              <a:gd name="connsiteX7" fmla="*/ 4907038 w 5739941"/>
              <a:gd name="connsiteY7" fmla="*/ 5759885 h 5764568"/>
              <a:gd name="connsiteX8" fmla="*/ 3751395 w 5739941"/>
              <a:gd name="connsiteY8" fmla="*/ 5511336 h 5764568"/>
              <a:gd name="connsiteX9" fmla="*/ 2920000 w 5739941"/>
              <a:gd name="connsiteY9" fmla="*/ 5533429 h 5764568"/>
              <a:gd name="connsiteX10" fmla="*/ 1493728 w 5739941"/>
              <a:gd name="connsiteY10" fmla="*/ 5283401 h 5764568"/>
              <a:gd name="connsiteX11" fmla="*/ 31852 w 5739941"/>
              <a:gd name="connsiteY11" fmla="*/ 3697294 h 5764568"/>
              <a:gd name="connsiteX12" fmla="*/ 602126 w 5739941"/>
              <a:gd name="connsiteY12" fmla="*/ 798510 h 5764568"/>
              <a:gd name="connsiteX13" fmla="*/ 1875998 w 5739941"/>
              <a:gd name="connsiteY13" fmla="*/ 34920 h 5764568"/>
              <a:gd name="connsiteX0" fmla="*/ 1875998 w 5739941"/>
              <a:gd name="connsiteY0" fmla="*/ 34920 h 5764568"/>
              <a:gd name="connsiteX1" fmla="*/ 4008756 w 5739941"/>
              <a:gd name="connsiteY1" fmla="*/ 285336 h 5764568"/>
              <a:gd name="connsiteX2" fmla="*/ 5628984 w 5739941"/>
              <a:gd name="connsiteY2" fmla="*/ 1647502 h 5764568"/>
              <a:gd name="connsiteX3" fmla="*/ 5489157 w 5739941"/>
              <a:gd name="connsiteY3" fmla="*/ 3959505 h 5764568"/>
              <a:gd name="connsiteX4" fmla="*/ 4809383 w 5739941"/>
              <a:gd name="connsiteY4" fmla="*/ 4990703 h 5764568"/>
              <a:gd name="connsiteX5" fmla="*/ 4567296 w 5739941"/>
              <a:gd name="connsiteY5" fmla="*/ 5279208 h 5764568"/>
              <a:gd name="connsiteX6" fmla="*/ 4846813 w 5739941"/>
              <a:gd name="connsiteY6" fmla="*/ 5648986 h 5764568"/>
              <a:gd name="connsiteX7" fmla="*/ 4907038 w 5739941"/>
              <a:gd name="connsiteY7" fmla="*/ 5759885 h 5764568"/>
              <a:gd name="connsiteX8" fmla="*/ 3751395 w 5739941"/>
              <a:gd name="connsiteY8" fmla="*/ 5511336 h 5764568"/>
              <a:gd name="connsiteX9" fmla="*/ 2920000 w 5739941"/>
              <a:gd name="connsiteY9" fmla="*/ 5533429 h 5764568"/>
              <a:gd name="connsiteX10" fmla="*/ 1493728 w 5739941"/>
              <a:gd name="connsiteY10" fmla="*/ 5283401 h 5764568"/>
              <a:gd name="connsiteX11" fmla="*/ 31852 w 5739941"/>
              <a:gd name="connsiteY11" fmla="*/ 3697294 h 5764568"/>
              <a:gd name="connsiteX12" fmla="*/ 602126 w 5739941"/>
              <a:gd name="connsiteY12" fmla="*/ 798510 h 5764568"/>
              <a:gd name="connsiteX13" fmla="*/ 1875998 w 5739941"/>
              <a:gd name="connsiteY13" fmla="*/ 34920 h 5764568"/>
              <a:gd name="connsiteX0" fmla="*/ 1875998 w 5739941"/>
              <a:gd name="connsiteY0" fmla="*/ 34920 h 5764568"/>
              <a:gd name="connsiteX1" fmla="*/ 4008756 w 5739941"/>
              <a:gd name="connsiteY1" fmla="*/ 285336 h 5764568"/>
              <a:gd name="connsiteX2" fmla="*/ 5628984 w 5739941"/>
              <a:gd name="connsiteY2" fmla="*/ 1647502 h 5764568"/>
              <a:gd name="connsiteX3" fmla="*/ 5489157 w 5739941"/>
              <a:gd name="connsiteY3" fmla="*/ 3959505 h 5764568"/>
              <a:gd name="connsiteX4" fmla="*/ 4809383 w 5739941"/>
              <a:gd name="connsiteY4" fmla="*/ 4990703 h 5764568"/>
              <a:gd name="connsiteX5" fmla="*/ 4668425 w 5739941"/>
              <a:gd name="connsiteY5" fmla="*/ 5345508 h 5764568"/>
              <a:gd name="connsiteX6" fmla="*/ 4846813 w 5739941"/>
              <a:gd name="connsiteY6" fmla="*/ 5648986 h 5764568"/>
              <a:gd name="connsiteX7" fmla="*/ 4907038 w 5739941"/>
              <a:gd name="connsiteY7" fmla="*/ 5759885 h 5764568"/>
              <a:gd name="connsiteX8" fmla="*/ 3751395 w 5739941"/>
              <a:gd name="connsiteY8" fmla="*/ 5511336 h 5764568"/>
              <a:gd name="connsiteX9" fmla="*/ 2920000 w 5739941"/>
              <a:gd name="connsiteY9" fmla="*/ 5533429 h 5764568"/>
              <a:gd name="connsiteX10" fmla="*/ 1493728 w 5739941"/>
              <a:gd name="connsiteY10" fmla="*/ 5283401 h 5764568"/>
              <a:gd name="connsiteX11" fmla="*/ 31852 w 5739941"/>
              <a:gd name="connsiteY11" fmla="*/ 3697294 h 5764568"/>
              <a:gd name="connsiteX12" fmla="*/ 602126 w 5739941"/>
              <a:gd name="connsiteY12" fmla="*/ 798510 h 5764568"/>
              <a:gd name="connsiteX13" fmla="*/ 1875998 w 5739941"/>
              <a:gd name="connsiteY13" fmla="*/ 34920 h 5764568"/>
              <a:gd name="connsiteX0" fmla="*/ 1875998 w 5739941"/>
              <a:gd name="connsiteY0" fmla="*/ 34920 h 5761404"/>
              <a:gd name="connsiteX1" fmla="*/ 4008756 w 5739941"/>
              <a:gd name="connsiteY1" fmla="*/ 285336 h 5761404"/>
              <a:gd name="connsiteX2" fmla="*/ 5628984 w 5739941"/>
              <a:gd name="connsiteY2" fmla="*/ 1647502 h 5761404"/>
              <a:gd name="connsiteX3" fmla="*/ 5489157 w 5739941"/>
              <a:gd name="connsiteY3" fmla="*/ 3959505 h 5761404"/>
              <a:gd name="connsiteX4" fmla="*/ 4809383 w 5739941"/>
              <a:gd name="connsiteY4" fmla="*/ 4990703 h 5761404"/>
              <a:gd name="connsiteX5" fmla="*/ 4668425 w 5739941"/>
              <a:gd name="connsiteY5" fmla="*/ 5345508 h 5761404"/>
              <a:gd name="connsiteX6" fmla="*/ 4846813 w 5739941"/>
              <a:gd name="connsiteY6" fmla="*/ 5648986 h 5761404"/>
              <a:gd name="connsiteX7" fmla="*/ 4907038 w 5739941"/>
              <a:gd name="connsiteY7" fmla="*/ 5759885 h 5761404"/>
              <a:gd name="connsiteX8" fmla="*/ 3714833 w 5739941"/>
              <a:gd name="connsiteY8" fmla="*/ 5580948 h 5761404"/>
              <a:gd name="connsiteX9" fmla="*/ 2920000 w 5739941"/>
              <a:gd name="connsiteY9" fmla="*/ 5533429 h 5761404"/>
              <a:gd name="connsiteX10" fmla="*/ 1493728 w 5739941"/>
              <a:gd name="connsiteY10" fmla="*/ 5283401 h 5761404"/>
              <a:gd name="connsiteX11" fmla="*/ 31852 w 5739941"/>
              <a:gd name="connsiteY11" fmla="*/ 3697294 h 5761404"/>
              <a:gd name="connsiteX12" fmla="*/ 602126 w 5739941"/>
              <a:gd name="connsiteY12" fmla="*/ 798510 h 5761404"/>
              <a:gd name="connsiteX13" fmla="*/ 1875998 w 5739941"/>
              <a:gd name="connsiteY13" fmla="*/ 34920 h 5761404"/>
              <a:gd name="connsiteX0" fmla="*/ 1999327 w 5863270"/>
              <a:gd name="connsiteY0" fmla="*/ 34920 h 5761404"/>
              <a:gd name="connsiteX1" fmla="*/ 4132085 w 5863270"/>
              <a:gd name="connsiteY1" fmla="*/ 285336 h 5761404"/>
              <a:gd name="connsiteX2" fmla="*/ 5752313 w 5863270"/>
              <a:gd name="connsiteY2" fmla="*/ 1647502 h 5761404"/>
              <a:gd name="connsiteX3" fmla="*/ 5612486 w 5863270"/>
              <a:gd name="connsiteY3" fmla="*/ 3959505 h 5761404"/>
              <a:gd name="connsiteX4" fmla="*/ 4932712 w 5863270"/>
              <a:gd name="connsiteY4" fmla="*/ 4990703 h 5761404"/>
              <a:gd name="connsiteX5" fmla="*/ 4791754 w 5863270"/>
              <a:gd name="connsiteY5" fmla="*/ 5345508 h 5761404"/>
              <a:gd name="connsiteX6" fmla="*/ 4970142 w 5863270"/>
              <a:gd name="connsiteY6" fmla="*/ 5648986 h 5761404"/>
              <a:gd name="connsiteX7" fmla="*/ 5030367 w 5863270"/>
              <a:gd name="connsiteY7" fmla="*/ 5759885 h 5761404"/>
              <a:gd name="connsiteX8" fmla="*/ 3838162 w 5863270"/>
              <a:gd name="connsiteY8" fmla="*/ 5580948 h 5761404"/>
              <a:gd name="connsiteX9" fmla="*/ 3043329 w 5863270"/>
              <a:gd name="connsiteY9" fmla="*/ 5533429 h 5761404"/>
              <a:gd name="connsiteX10" fmla="*/ 1617057 w 5863270"/>
              <a:gd name="connsiteY10" fmla="*/ 5283401 h 5761404"/>
              <a:gd name="connsiteX11" fmla="*/ 24917 w 5863270"/>
              <a:gd name="connsiteY11" fmla="*/ 3662938 h 5761404"/>
              <a:gd name="connsiteX12" fmla="*/ 725455 w 5863270"/>
              <a:gd name="connsiteY12" fmla="*/ 798510 h 5761404"/>
              <a:gd name="connsiteX13" fmla="*/ 1999327 w 5863270"/>
              <a:gd name="connsiteY13" fmla="*/ 34920 h 5761404"/>
              <a:gd name="connsiteX0" fmla="*/ 2004654 w 5868597"/>
              <a:gd name="connsiteY0" fmla="*/ 35775 h 5762259"/>
              <a:gd name="connsiteX1" fmla="*/ 4137412 w 5868597"/>
              <a:gd name="connsiteY1" fmla="*/ 286191 h 5762259"/>
              <a:gd name="connsiteX2" fmla="*/ 5757640 w 5868597"/>
              <a:gd name="connsiteY2" fmla="*/ 1648357 h 5762259"/>
              <a:gd name="connsiteX3" fmla="*/ 5617813 w 5868597"/>
              <a:gd name="connsiteY3" fmla="*/ 3960360 h 5762259"/>
              <a:gd name="connsiteX4" fmla="*/ 4938039 w 5868597"/>
              <a:gd name="connsiteY4" fmla="*/ 4991558 h 5762259"/>
              <a:gd name="connsiteX5" fmla="*/ 4797081 w 5868597"/>
              <a:gd name="connsiteY5" fmla="*/ 5346363 h 5762259"/>
              <a:gd name="connsiteX6" fmla="*/ 4975469 w 5868597"/>
              <a:gd name="connsiteY6" fmla="*/ 5649841 h 5762259"/>
              <a:gd name="connsiteX7" fmla="*/ 5035694 w 5868597"/>
              <a:gd name="connsiteY7" fmla="*/ 5760740 h 5762259"/>
              <a:gd name="connsiteX8" fmla="*/ 3843489 w 5868597"/>
              <a:gd name="connsiteY8" fmla="*/ 5581803 h 5762259"/>
              <a:gd name="connsiteX9" fmla="*/ 3048656 w 5868597"/>
              <a:gd name="connsiteY9" fmla="*/ 5534284 h 5762259"/>
              <a:gd name="connsiteX10" fmla="*/ 1622384 w 5868597"/>
              <a:gd name="connsiteY10" fmla="*/ 5284256 h 5762259"/>
              <a:gd name="connsiteX11" fmla="*/ 30244 w 5868597"/>
              <a:gd name="connsiteY11" fmla="*/ 3663793 h 5762259"/>
              <a:gd name="connsiteX12" fmla="*/ 625659 w 5868597"/>
              <a:gd name="connsiteY12" fmla="*/ 811268 h 5762259"/>
              <a:gd name="connsiteX13" fmla="*/ 2004654 w 5868597"/>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797081 w 5865812"/>
              <a:gd name="connsiteY5" fmla="*/ 534636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9829 w 5865812"/>
              <a:gd name="connsiteY5" fmla="*/ 539724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9829 w 5865812"/>
              <a:gd name="connsiteY5" fmla="*/ 539724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9829 w 5865812"/>
              <a:gd name="connsiteY5" fmla="*/ 5397243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5228 w 5865812"/>
              <a:gd name="connsiteY5" fmla="*/ 5420581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62259"/>
              <a:gd name="connsiteX1" fmla="*/ 4137412 w 5865812"/>
              <a:gd name="connsiteY1" fmla="*/ 286191 h 5762259"/>
              <a:gd name="connsiteX2" fmla="*/ 5757640 w 5865812"/>
              <a:gd name="connsiteY2" fmla="*/ 1648357 h 5762259"/>
              <a:gd name="connsiteX3" fmla="*/ 5617813 w 5865812"/>
              <a:gd name="connsiteY3" fmla="*/ 3960360 h 5762259"/>
              <a:gd name="connsiteX4" fmla="*/ 5024882 w 5865812"/>
              <a:gd name="connsiteY4" fmla="*/ 5014462 h 5762259"/>
              <a:gd name="connsiteX5" fmla="*/ 4885228 w 5865812"/>
              <a:gd name="connsiteY5" fmla="*/ 5420581 h 5762259"/>
              <a:gd name="connsiteX6" fmla="*/ 4975469 w 5865812"/>
              <a:gd name="connsiteY6" fmla="*/ 5649841 h 5762259"/>
              <a:gd name="connsiteX7" fmla="*/ 5035694 w 5865812"/>
              <a:gd name="connsiteY7" fmla="*/ 5760740 h 5762259"/>
              <a:gd name="connsiteX8" fmla="*/ 3843489 w 5865812"/>
              <a:gd name="connsiteY8" fmla="*/ 5581803 h 5762259"/>
              <a:gd name="connsiteX9" fmla="*/ 3048656 w 5865812"/>
              <a:gd name="connsiteY9" fmla="*/ 5534284 h 5762259"/>
              <a:gd name="connsiteX10" fmla="*/ 1622384 w 5865812"/>
              <a:gd name="connsiteY10" fmla="*/ 5284256 h 5762259"/>
              <a:gd name="connsiteX11" fmla="*/ 30244 w 5865812"/>
              <a:gd name="connsiteY11" fmla="*/ 3663793 h 5762259"/>
              <a:gd name="connsiteX12" fmla="*/ 625659 w 5865812"/>
              <a:gd name="connsiteY12" fmla="*/ 811268 h 5762259"/>
              <a:gd name="connsiteX13" fmla="*/ 2004654 w 5865812"/>
              <a:gd name="connsiteY13" fmla="*/ 35775 h 5762259"/>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885228 w 5865812"/>
              <a:gd name="connsiteY5" fmla="*/ 5420581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907244 w 5865812"/>
              <a:gd name="connsiteY5" fmla="*/ 5416566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907244 w 5865812"/>
              <a:gd name="connsiteY5" fmla="*/ 5416566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65812"/>
              <a:gd name="connsiteY0" fmla="*/ 35775 h 5748661"/>
              <a:gd name="connsiteX1" fmla="*/ 4137412 w 5865812"/>
              <a:gd name="connsiteY1" fmla="*/ 286191 h 5748661"/>
              <a:gd name="connsiteX2" fmla="*/ 5757640 w 5865812"/>
              <a:gd name="connsiteY2" fmla="*/ 1648357 h 5748661"/>
              <a:gd name="connsiteX3" fmla="*/ 5617813 w 5865812"/>
              <a:gd name="connsiteY3" fmla="*/ 3960360 h 5748661"/>
              <a:gd name="connsiteX4" fmla="*/ 5024882 w 5865812"/>
              <a:gd name="connsiteY4" fmla="*/ 5014462 h 5748661"/>
              <a:gd name="connsiteX5" fmla="*/ 4907244 w 5865812"/>
              <a:gd name="connsiteY5" fmla="*/ 5416566 h 5748661"/>
              <a:gd name="connsiteX6" fmla="*/ 4975469 w 5865812"/>
              <a:gd name="connsiteY6" fmla="*/ 5649841 h 5748661"/>
              <a:gd name="connsiteX7" fmla="*/ 5038453 w 5865812"/>
              <a:gd name="connsiteY7" fmla="*/ 5746738 h 5748661"/>
              <a:gd name="connsiteX8" fmla="*/ 3843489 w 5865812"/>
              <a:gd name="connsiteY8" fmla="*/ 5581803 h 5748661"/>
              <a:gd name="connsiteX9" fmla="*/ 3048656 w 5865812"/>
              <a:gd name="connsiteY9" fmla="*/ 5534284 h 5748661"/>
              <a:gd name="connsiteX10" fmla="*/ 1622384 w 5865812"/>
              <a:gd name="connsiteY10" fmla="*/ 5284256 h 5748661"/>
              <a:gd name="connsiteX11" fmla="*/ 30244 w 5865812"/>
              <a:gd name="connsiteY11" fmla="*/ 3663793 h 5748661"/>
              <a:gd name="connsiteX12" fmla="*/ 625659 w 5865812"/>
              <a:gd name="connsiteY12" fmla="*/ 811268 h 5748661"/>
              <a:gd name="connsiteX13" fmla="*/ 2004654 w 5865812"/>
              <a:gd name="connsiteY13" fmla="*/ 35775 h 5748661"/>
              <a:gd name="connsiteX0" fmla="*/ 2004654 w 5871577"/>
              <a:gd name="connsiteY0" fmla="*/ 35775 h 5748661"/>
              <a:gd name="connsiteX1" fmla="*/ 4137412 w 5871577"/>
              <a:gd name="connsiteY1" fmla="*/ 286191 h 5748661"/>
              <a:gd name="connsiteX2" fmla="*/ 5757640 w 5871577"/>
              <a:gd name="connsiteY2" fmla="*/ 1648357 h 5748661"/>
              <a:gd name="connsiteX3" fmla="*/ 5643282 w 5871577"/>
              <a:gd name="connsiteY3" fmla="*/ 3831154 h 5748661"/>
              <a:gd name="connsiteX4" fmla="*/ 5024882 w 5871577"/>
              <a:gd name="connsiteY4" fmla="*/ 5014462 h 5748661"/>
              <a:gd name="connsiteX5" fmla="*/ 4907244 w 5871577"/>
              <a:gd name="connsiteY5" fmla="*/ 5416566 h 5748661"/>
              <a:gd name="connsiteX6" fmla="*/ 4975469 w 5871577"/>
              <a:gd name="connsiteY6" fmla="*/ 5649841 h 5748661"/>
              <a:gd name="connsiteX7" fmla="*/ 5038453 w 5871577"/>
              <a:gd name="connsiteY7" fmla="*/ 5746738 h 5748661"/>
              <a:gd name="connsiteX8" fmla="*/ 3843489 w 5871577"/>
              <a:gd name="connsiteY8" fmla="*/ 5581803 h 5748661"/>
              <a:gd name="connsiteX9" fmla="*/ 3048656 w 5871577"/>
              <a:gd name="connsiteY9" fmla="*/ 5534284 h 5748661"/>
              <a:gd name="connsiteX10" fmla="*/ 1622384 w 5871577"/>
              <a:gd name="connsiteY10" fmla="*/ 5284256 h 5748661"/>
              <a:gd name="connsiteX11" fmla="*/ 30244 w 5871577"/>
              <a:gd name="connsiteY11" fmla="*/ 3663793 h 5748661"/>
              <a:gd name="connsiteX12" fmla="*/ 625659 w 5871577"/>
              <a:gd name="connsiteY12" fmla="*/ 811268 h 5748661"/>
              <a:gd name="connsiteX13" fmla="*/ 2004654 w 5871577"/>
              <a:gd name="connsiteY13" fmla="*/ 35775 h 5748661"/>
              <a:gd name="connsiteX0" fmla="*/ 2004654 w 5871577"/>
              <a:gd name="connsiteY0" fmla="*/ 35775 h 5748661"/>
              <a:gd name="connsiteX1" fmla="*/ 4137412 w 5871577"/>
              <a:gd name="connsiteY1" fmla="*/ 286191 h 5748661"/>
              <a:gd name="connsiteX2" fmla="*/ 5757640 w 5871577"/>
              <a:gd name="connsiteY2" fmla="*/ 1648357 h 5748661"/>
              <a:gd name="connsiteX3" fmla="*/ 5643282 w 5871577"/>
              <a:gd name="connsiteY3" fmla="*/ 3831154 h 5748661"/>
              <a:gd name="connsiteX4" fmla="*/ 5024882 w 5871577"/>
              <a:gd name="connsiteY4" fmla="*/ 5014462 h 5748661"/>
              <a:gd name="connsiteX5" fmla="*/ 4907244 w 5871577"/>
              <a:gd name="connsiteY5" fmla="*/ 5416566 h 5748661"/>
              <a:gd name="connsiteX6" fmla="*/ 4975469 w 5871577"/>
              <a:gd name="connsiteY6" fmla="*/ 5649841 h 5748661"/>
              <a:gd name="connsiteX7" fmla="*/ 5038453 w 5871577"/>
              <a:gd name="connsiteY7" fmla="*/ 5746738 h 5748661"/>
              <a:gd name="connsiteX8" fmla="*/ 3843489 w 5871577"/>
              <a:gd name="connsiteY8" fmla="*/ 5581803 h 5748661"/>
              <a:gd name="connsiteX9" fmla="*/ 3048656 w 5871577"/>
              <a:gd name="connsiteY9" fmla="*/ 5534284 h 5748661"/>
              <a:gd name="connsiteX10" fmla="*/ 1521855 w 5871577"/>
              <a:gd name="connsiteY10" fmla="*/ 5257742 h 5748661"/>
              <a:gd name="connsiteX11" fmla="*/ 30244 w 5871577"/>
              <a:gd name="connsiteY11" fmla="*/ 3663793 h 5748661"/>
              <a:gd name="connsiteX12" fmla="*/ 625659 w 5871577"/>
              <a:gd name="connsiteY12" fmla="*/ 811268 h 5748661"/>
              <a:gd name="connsiteX13" fmla="*/ 2004654 w 5871577"/>
              <a:gd name="connsiteY13" fmla="*/ 35775 h 5748661"/>
              <a:gd name="connsiteX0" fmla="*/ 2004654 w 5871577"/>
              <a:gd name="connsiteY0" fmla="*/ 35775 h 5748661"/>
              <a:gd name="connsiteX1" fmla="*/ 4137412 w 5871577"/>
              <a:gd name="connsiteY1" fmla="*/ 286191 h 5748661"/>
              <a:gd name="connsiteX2" fmla="*/ 5757640 w 5871577"/>
              <a:gd name="connsiteY2" fmla="*/ 1648357 h 5748661"/>
              <a:gd name="connsiteX3" fmla="*/ 5643282 w 5871577"/>
              <a:gd name="connsiteY3" fmla="*/ 3831154 h 5748661"/>
              <a:gd name="connsiteX4" fmla="*/ 5024882 w 5871577"/>
              <a:gd name="connsiteY4" fmla="*/ 5014462 h 5748661"/>
              <a:gd name="connsiteX5" fmla="*/ 4907244 w 5871577"/>
              <a:gd name="connsiteY5" fmla="*/ 5416566 h 5748661"/>
              <a:gd name="connsiteX6" fmla="*/ 4975469 w 5871577"/>
              <a:gd name="connsiteY6" fmla="*/ 5649841 h 5748661"/>
              <a:gd name="connsiteX7" fmla="*/ 5038453 w 5871577"/>
              <a:gd name="connsiteY7" fmla="*/ 5746738 h 5748661"/>
              <a:gd name="connsiteX8" fmla="*/ 3843489 w 5871577"/>
              <a:gd name="connsiteY8" fmla="*/ 5581803 h 5748661"/>
              <a:gd name="connsiteX9" fmla="*/ 3048656 w 5871577"/>
              <a:gd name="connsiteY9" fmla="*/ 5534284 h 5748661"/>
              <a:gd name="connsiteX10" fmla="*/ 1521855 w 5871577"/>
              <a:gd name="connsiteY10" fmla="*/ 5257742 h 5748661"/>
              <a:gd name="connsiteX11" fmla="*/ 30244 w 5871577"/>
              <a:gd name="connsiteY11" fmla="*/ 3663793 h 5748661"/>
              <a:gd name="connsiteX12" fmla="*/ 625659 w 5871577"/>
              <a:gd name="connsiteY12" fmla="*/ 811268 h 5748661"/>
              <a:gd name="connsiteX13" fmla="*/ 2004654 w 5871577"/>
              <a:gd name="connsiteY13" fmla="*/ 35775 h 5748661"/>
              <a:gd name="connsiteX0" fmla="*/ 2004654 w 5871577"/>
              <a:gd name="connsiteY0" fmla="*/ 35775 h 5757036"/>
              <a:gd name="connsiteX1" fmla="*/ 4137412 w 5871577"/>
              <a:gd name="connsiteY1" fmla="*/ 286191 h 5757036"/>
              <a:gd name="connsiteX2" fmla="*/ 5757640 w 5871577"/>
              <a:gd name="connsiteY2" fmla="*/ 1648357 h 5757036"/>
              <a:gd name="connsiteX3" fmla="*/ 5643282 w 5871577"/>
              <a:gd name="connsiteY3" fmla="*/ 3831154 h 5757036"/>
              <a:gd name="connsiteX4" fmla="*/ 5024882 w 5871577"/>
              <a:gd name="connsiteY4" fmla="*/ 5014462 h 5757036"/>
              <a:gd name="connsiteX5" fmla="*/ 4907244 w 5871577"/>
              <a:gd name="connsiteY5" fmla="*/ 5416566 h 5757036"/>
              <a:gd name="connsiteX6" fmla="*/ 4975469 w 5871577"/>
              <a:gd name="connsiteY6" fmla="*/ 5649841 h 5757036"/>
              <a:gd name="connsiteX7" fmla="*/ 5038453 w 5871577"/>
              <a:gd name="connsiteY7" fmla="*/ 5746738 h 5757036"/>
              <a:gd name="connsiteX8" fmla="*/ 3843489 w 5871577"/>
              <a:gd name="connsiteY8" fmla="*/ 5581803 h 5757036"/>
              <a:gd name="connsiteX9" fmla="*/ 3048656 w 5871577"/>
              <a:gd name="connsiteY9" fmla="*/ 5534284 h 5757036"/>
              <a:gd name="connsiteX10" fmla="*/ 1521855 w 5871577"/>
              <a:gd name="connsiteY10" fmla="*/ 5257742 h 5757036"/>
              <a:gd name="connsiteX11" fmla="*/ 30244 w 5871577"/>
              <a:gd name="connsiteY11" fmla="*/ 3663793 h 5757036"/>
              <a:gd name="connsiteX12" fmla="*/ 625659 w 5871577"/>
              <a:gd name="connsiteY12" fmla="*/ 811268 h 5757036"/>
              <a:gd name="connsiteX13" fmla="*/ 2004654 w 5871577"/>
              <a:gd name="connsiteY13" fmla="*/ 35775 h 575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71577" h="5757036">
                <a:moveTo>
                  <a:pt x="2004654" y="35775"/>
                </a:moveTo>
                <a:cubicBezTo>
                  <a:pt x="2589946" y="-51738"/>
                  <a:pt x="3511914" y="17427"/>
                  <a:pt x="4137412" y="286191"/>
                </a:cubicBezTo>
                <a:cubicBezTo>
                  <a:pt x="4762910" y="554955"/>
                  <a:pt x="5367166" y="587191"/>
                  <a:pt x="5757640" y="1648357"/>
                </a:cubicBezTo>
                <a:cubicBezTo>
                  <a:pt x="6019075" y="2240631"/>
                  <a:pt x="5765408" y="3270137"/>
                  <a:pt x="5643282" y="3831154"/>
                </a:cubicBezTo>
                <a:cubicBezTo>
                  <a:pt x="5521156" y="4392172"/>
                  <a:pt x="5408912" y="4552466"/>
                  <a:pt x="5024882" y="5014462"/>
                </a:cubicBezTo>
                <a:cubicBezTo>
                  <a:pt x="4948549" y="5085998"/>
                  <a:pt x="4900018" y="5311812"/>
                  <a:pt x="4907244" y="5416566"/>
                </a:cubicBezTo>
                <a:cubicBezTo>
                  <a:pt x="4920683" y="5536338"/>
                  <a:pt x="4919755" y="5533661"/>
                  <a:pt x="4975469" y="5649841"/>
                </a:cubicBezTo>
                <a:cubicBezTo>
                  <a:pt x="5034893" y="5718444"/>
                  <a:pt x="5171334" y="5782648"/>
                  <a:pt x="5038453" y="5746738"/>
                </a:cubicBezTo>
                <a:cubicBezTo>
                  <a:pt x="4905572" y="5710828"/>
                  <a:pt x="4471401" y="5687127"/>
                  <a:pt x="3843489" y="5581803"/>
                </a:cubicBezTo>
                <a:cubicBezTo>
                  <a:pt x="3658381" y="5555589"/>
                  <a:pt x="3279798" y="5516376"/>
                  <a:pt x="3048656" y="5534284"/>
                </a:cubicBezTo>
                <a:cubicBezTo>
                  <a:pt x="2574831" y="5516927"/>
                  <a:pt x="2048828" y="5507834"/>
                  <a:pt x="1521855" y="5257742"/>
                </a:cubicBezTo>
                <a:cubicBezTo>
                  <a:pt x="994882" y="5007650"/>
                  <a:pt x="85722" y="4334327"/>
                  <a:pt x="30244" y="3663793"/>
                </a:cubicBezTo>
                <a:cubicBezTo>
                  <a:pt x="-107588" y="2712739"/>
                  <a:pt x="249139" y="1455533"/>
                  <a:pt x="625659" y="811268"/>
                </a:cubicBezTo>
                <a:cubicBezTo>
                  <a:pt x="989413" y="295590"/>
                  <a:pt x="1419362" y="123288"/>
                  <a:pt x="2004654" y="35775"/>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0864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B032A9E-2BB7-08D3-7B41-6FDAB1820CED}"/>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979C234-3AE8-5E43-D452-990D2602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050" name="Picture 2" descr="Design process in ready-to-wear: How to design clothes - Luftkuss Atelier">
            <a:extLst>
              <a:ext uri="{FF2B5EF4-FFF2-40B4-BE49-F238E27FC236}">
                <a16:creationId xmlns:a16="http://schemas.microsoft.com/office/drawing/2014/main" id="{ABFEEE68-6EA5-C402-7A15-9C376A24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62" b="13768"/>
          <a:stretch/>
        </p:blipFill>
        <p:spPr bwMode="auto">
          <a:xfrm>
            <a:off x="22"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F18A0DC7-8F6E-54C7-F40D-1C727FACA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9"/>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059" name="Freeform: Shape 2058">
            <a:extLst>
              <a:ext uri="{FF2B5EF4-FFF2-40B4-BE49-F238E27FC236}">
                <a16:creationId xmlns:a16="http://schemas.microsoft.com/office/drawing/2014/main" id="{02DB4223-DD46-1B72-E0C6-20FA0B4DA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9" y="1604683"/>
            <a:ext cx="6095973"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sz="1801"/>
          </a:p>
        </p:txBody>
      </p:sp>
      <p:sp>
        <p:nvSpPr>
          <p:cNvPr id="2061" name="Freeform: Shape 2060">
            <a:extLst>
              <a:ext uri="{FF2B5EF4-FFF2-40B4-BE49-F238E27FC236}">
                <a16:creationId xmlns:a16="http://schemas.microsoft.com/office/drawing/2014/main" id="{674AB536-058D-67A6-F353-16CDBE1CE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8" y="500210"/>
            <a:ext cx="5016912" cy="2271813"/>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sz="1801"/>
          </a:p>
        </p:txBody>
      </p:sp>
      <p:sp>
        <p:nvSpPr>
          <p:cNvPr id="2063" name="Freeform: Shape 2062">
            <a:extLst>
              <a:ext uri="{FF2B5EF4-FFF2-40B4-BE49-F238E27FC236}">
                <a16:creationId xmlns:a16="http://schemas.microsoft.com/office/drawing/2014/main" id="{DFF94EB8-3948-03C5-B4A6-720BBB009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8" y="493485"/>
            <a:ext cx="5016912" cy="2271813"/>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1DB0A55F-2C35-C2CF-F154-121619DB53A7}"/>
              </a:ext>
            </a:extLst>
          </p:cNvPr>
          <p:cNvSpPr>
            <a:spLocks noGrp="1"/>
          </p:cNvSpPr>
          <p:nvPr>
            <p:ph type="title"/>
          </p:nvPr>
        </p:nvSpPr>
        <p:spPr>
          <a:xfrm>
            <a:off x="4272284" y="860609"/>
            <a:ext cx="4621687" cy="1258293"/>
          </a:xfrm>
        </p:spPr>
        <p:txBody>
          <a:bodyPr>
            <a:normAutofit/>
          </a:bodyPr>
          <a:lstStyle/>
          <a:p>
            <a:pPr algn="ctr">
              <a:lnSpc>
                <a:spcPct val="90000"/>
              </a:lnSpc>
            </a:pPr>
            <a:r>
              <a:rPr lang="is-IS" sz="4100" dirty="0"/>
              <a:t>fatasaumur</a:t>
            </a:r>
            <a:br>
              <a:rPr lang="is-IS" sz="4100" dirty="0"/>
            </a:br>
            <a:r>
              <a:rPr lang="is-IS" sz="4100" dirty="0"/>
              <a:t>Allar lotur</a:t>
            </a:r>
          </a:p>
        </p:txBody>
      </p:sp>
      <p:sp>
        <p:nvSpPr>
          <p:cNvPr id="3" name="Content Placeholder 2">
            <a:extLst>
              <a:ext uri="{FF2B5EF4-FFF2-40B4-BE49-F238E27FC236}">
                <a16:creationId xmlns:a16="http://schemas.microsoft.com/office/drawing/2014/main" id="{3BF4BB9F-2846-77C5-492E-C856E1F8E83F}"/>
              </a:ext>
            </a:extLst>
          </p:cNvPr>
          <p:cNvSpPr>
            <a:spLocks noGrp="1"/>
          </p:cNvSpPr>
          <p:nvPr>
            <p:ph idx="1"/>
          </p:nvPr>
        </p:nvSpPr>
        <p:spPr>
          <a:xfrm>
            <a:off x="7457702" y="2265829"/>
            <a:ext cx="4236002" cy="3501012"/>
          </a:xfrm>
        </p:spPr>
        <p:txBody>
          <a:bodyPr anchor="ctr">
            <a:normAutofit/>
          </a:bodyPr>
          <a:lstStyle/>
          <a:p>
            <a:pPr algn="ctr">
              <a:lnSpc>
                <a:spcPct val="90000"/>
              </a:lnSpc>
            </a:pPr>
            <a:r>
              <a:rPr lang="is-IS" sz="2500" b="0" dirty="0">
                <a:ea typeface="Times New Roman" panose="02020603050405020304" pitchFamily="18" charset="0"/>
              </a:rPr>
              <a:t>Nemendur hanna og sauma fatnað að eigin vali, joggingbuxur, náttbuxur, peysu eða barnaföt. Farið verður í hvernig snið eru notuð og nemendur læra að leggja snið á efni. Nemendur velja efnin og vinna flíkina frá grunni, sem þeir hanna og vinna að. Skipuleggja vinnuferli, gera skissu og útfæra sína hugmynd í fullunnið verk. Námsmat byggir á mætingu, frammistöðu og virkni í tímum.</a:t>
            </a:r>
            <a:endParaRPr lang="en-IS" sz="2500" b="0" dirty="0">
              <a:ea typeface="Times New Roman" panose="02020603050405020304" pitchFamily="18" charset="0"/>
            </a:endParaRPr>
          </a:p>
          <a:p>
            <a:pPr algn="ctr">
              <a:lnSpc>
                <a:spcPct val="90000"/>
              </a:lnSpc>
            </a:pPr>
            <a:endParaRPr lang="is-IS" sz="2500" dirty="0"/>
          </a:p>
        </p:txBody>
      </p:sp>
    </p:spTree>
    <p:extLst>
      <p:ext uri="{BB962C8B-B14F-4D97-AF65-F5344CB8AC3E}">
        <p14:creationId xmlns:p14="http://schemas.microsoft.com/office/powerpoint/2010/main" val="397202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7410" name="Picture 2" descr="Junk Journal January 2024 - Cover and Prompt 1, Resolutions - Caroline  Webley Design">
            <a:extLst>
              <a:ext uri="{FF2B5EF4-FFF2-40B4-BE49-F238E27FC236}">
                <a16:creationId xmlns:a16="http://schemas.microsoft.com/office/drawing/2014/main" id="{5036D9B9-A10D-8A57-0B0D-499CF84F3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81" r="-1" b="10931"/>
          <a:stretch/>
        </p:blipFill>
        <p:spPr bwMode="auto">
          <a:xfrm>
            <a:off x="357120" y="391301"/>
            <a:ext cx="7228864" cy="5847184"/>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17417" name="Freeform: Shape 17416">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57121" y="391301"/>
            <a:ext cx="7228862" cy="5847182"/>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7419" name="Freeform: Shape 17418">
            <a:extLst>
              <a:ext uri="{FF2B5EF4-FFF2-40B4-BE49-F238E27FC236}">
                <a16:creationId xmlns:a16="http://schemas.microsoft.com/office/drawing/2014/main" id="{1979858C-A26E-4B53-9728-5EC82E0E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2712" flipH="1">
            <a:off x="6869717" y="475166"/>
            <a:ext cx="4895008" cy="5648873"/>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116764 w 4876734"/>
              <a:gd name="connsiteY14" fmla="*/ 3787239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770001 w 4876734"/>
              <a:gd name="connsiteY11" fmla="*/ 526833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08332 w 4876734"/>
              <a:gd name="connsiteY12" fmla="*/ 4953947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95008"/>
              <a:gd name="connsiteY0" fmla="*/ 7370 h 5648873"/>
              <a:gd name="connsiteX1" fmla="*/ 3318681 w 4895008"/>
              <a:gd name="connsiteY1" fmla="*/ 170365 h 5648873"/>
              <a:gd name="connsiteX2" fmla="*/ 4548748 w 4895008"/>
              <a:gd name="connsiteY2" fmla="*/ 751552 h 5648873"/>
              <a:gd name="connsiteX3" fmla="*/ 4808142 w 4895008"/>
              <a:gd name="connsiteY3" fmla="*/ 1668523 h 5648873"/>
              <a:gd name="connsiteX4" fmla="*/ 4706317 w 4895008"/>
              <a:gd name="connsiteY4" fmla="*/ 4248850 h 5648873"/>
              <a:gd name="connsiteX5" fmla="*/ 3514755 w 4895008"/>
              <a:gd name="connsiteY5" fmla="*/ 5251074 h 5648873"/>
              <a:gd name="connsiteX6" fmla="*/ 3509624 w 4895008"/>
              <a:gd name="connsiteY6" fmla="*/ 5295720 h 5648873"/>
              <a:gd name="connsiteX7" fmla="*/ 3657735 w 4895008"/>
              <a:gd name="connsiteY7" fmla="*/ 5648869 h 5648873"/>
              <a:gd name="connsiteX8" fmla="*/ 2845171 w 4895008"/>
              <a:gd name="connsiteY8" fmla="*/ 5298163 h 5648873"/>
              <a:gd name="connsiteX9" fmla="*/ 2819805 w 4895008"/>
              <a:gd name="connsiteY9" fmla="*/ 5269143 h 5648873"/>
              <a:gd name="connsiteX10" fmla="*/ 1868109 w 4895008"/>
              <a:gd name="connsiteY10" fmla="*/ 5289191 h 5648873"/>
              <a:gd name="connsiteX11" fmla="*/ 808332 w 4895008"/>
              <a:gd name="connsiteY11" fmla="*/ 4953947 h 5648873"/>
              <a:gd name="connsiteX12" fmla="*/ 91972 w 4895008"/>
              <a:gd name="connsiteY12" fmla="*/ 3785123 h 5648873"/>
              <a:gd name="connsiteX13" fmla="*/ 1199 w 4895008"/>
              <a:gd name="connsiteY13" fmla="*/ 1792291 h 5648873"/>
              <a:gd name="connsiteX14" fmla="*/ 445748 w 4895008"/>
              <a:gd name="connsiteY14" fmla="*/ 411323 h 5648873"/>
              <a:gd name="connsiteX15" fmla="*/ 1686519 w 4895008"/>
              <a:gd name="connsiteY15" fmla="*/ 7370 h 5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008" h="5648873">
                <a:moveTo>
                  <a:pt x="1686519" y="7370"/>
                </a:moveTo>
                <a:cubicBezTo>
                  <a:pt x="2165341" y="-32790"/>
                  <a:pt x="2948273" y="101042"/>
                  <a:pt x="3318681" y="170365"/>
                </a:cubicBezTo>
                <a:cubicBezTo>
                  <a:pt x="4323032" y="354108"/>
                  <a:pt x="4382005" y="411920"/>
                  <a:pt x="4548748" y="751552"/>
                </a:cubicBezTo>
                <a:cubicBezTo>
                  <a:pt x="4697049" y="1163453"/>
                  <a:pt x="4708493" y="1199701"/>
                  <a:pt x="4808142" y="1668523"/>
                </a:cubicBezTo>
                <a:cubicBezTo>
                  <a:pt x="4948374" y="2755090"/>
                  <a:pt x="4921881" y="3651758"/>
                  <a:pt x="4706317" y="4248850"/>
                </a:cubicBezTo>
                <a:cubicBezTo>
                  <a:pt x="4490753" y="4845942"/>
                  <a:pt x="3714204" y="5076596"/>
                  <a:pt x="3514755" y="5251074"/>
                </a:cubicBezTo>
                <a:lnTo>
                  <a:pt x="3509624" y="5295720"/>
                </a:lnTo>
                <a:cubicBezTo>
                  <a:pt x="3554663" y="5575558"/>
                  <a:pt x="3702470" y="5648392"/>
                  <a:pt x="3657735" y="5648869"/>
                </a:cubicBezTo>
                <a:cubicBezTo>
                  <a:pt x="3549823" y="5650021"/>
                  <a:pt x="3002334" y="5450329"/>
                  <a:pt x="2845171" y="5298163"/>
                </a:cubicBezTo>
                <a:lnTo>
                  <a:pt x="2819805" y="5269143"/>
                </a:lnTo>
                <a:cubicBezTo>
                  <a:pt x="2502573" y="5275826"/>
                  <a:pt x="2203354" y="5341724"/>
                  <a:pt x="1868109" y="5289191"/>
                </a:cubicBezTo>
                <a:cubicBezTo>
                  <a:pt x="1532864" y="5236658"/>
                  <a:pt x="1104355" y="5204625"/>
                  <a:pt x="808332" y="4953947"/>
                </a:cubicBezTo>
                <a:cubicBezTo>
                  <a:pt x="512309" y="4703269"/>
                  <a:pt x="308594" y="4469411"/>
                  <a:pt x="91972" y="3785123"/>
                </a:cubicBezTo>
                <a:cubicBezTo>
                  <a:pt x="-34378" y="3125130"/>
                  <a:pt x="8985" y="2549529"/>
                  <a:pt x="1199" y="1792291"/>
                </a:cubicBezTo>
                <a:cubicBezTo>
                  <a:pt x="-23043" y="890799"/>
                  <a:pt x="327087" y="612546"/>
                  <a:pt x="445748" y="411323"/>
                </a:cubicBezTo>
                <a:cubicBezTo>
                  <a:pt x="628194" y="125556"/>
                  <a:pt x="1207697" y="47530"/>
                  <a:pt x="1686519" y="737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17421" name="Freeform: Shape 17420">
            <a:extLst>
              <a:ext uri="{FF2B5EF4-FFF2-40B4-BE49-F238E27FC236}">
                <a16:creationId xmlns:a16="http://schemas.microsoft.com/office/drawing/2014/main" id="{3F73B9C9-A160-4E92-89A0-667A53CD7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92712" flipH="1">
            <a:off x="6891488" y="428519"/>
            <a:ext cx="4895008" cy="5648873"/>
          </a:xfrm>
          <a:custGeom>
            <a:avLst/>
            <a:gdLst>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70634 w 4877237"/>
              <a:gd name="connsiteY8" fmla="*/ 5225757 h 5641553"/>
              <a:gd name="connsiteX9" fmla="*/ 3515258 w 4877237"/>
              <a:gd name="connsiteY9" fmla="*/ 5243754 h 5641553"/>
              <a:gd name="connsiteX10" fmla="*/ 3510127 w 4877237"/>
              <a:gd name="connsiteY10" fmla="*/ 5288400 h 5641553"/>
              <a:gd name="connsiteX11" fmla="*/ 3658238 w 4877237"/>
              <a:gd name="connsiteY11" fmla="*/ 5641549 h 5641553"/>
              <a:gd name="connsiteX12" fmla="*/ 2845674 w 4877237"/>
              <a:gd name="connsiteY12" fmla="*/ 5290843 h 5641553"/>
              <a:gd name="connsiteX13" fmla="*/ 2820308 w 4877237"/>
              <a:gd name="connsiteY13" fmla="*/ 5261823 h 5641553"/>
              <a:gd name="connsiteX14" fmla="*/ 2722542 w 4877237"/>
              <a:gd name="connsiteY14" fmla="*/ 5265294 h 5641553"/>
              <a:gd name="connsiteX15" fmla="*/ 1770504 w 4877237"/>
              <a:gd name="connsiteY15" fmla="*/ 5261011 h 5641553"/>
              <a:gd name="connsiteX16" fmla="*/ 815940 w 4877237"/>
              <a:gd name="connsiteY16" fmla="*/ 5009663 h 5641553"/>
              <a:gd name="connsiteX17" fmla="*/ 117267 w 4877237"/>
              <a:gd name="connsiteY17" fmla="*/ 3779919 h 5641553"/>
              <a:gd name="connsiteX18" fmla="*/ 1702 w 4877237"/>
              <a:gd name="connsiteY18" fmla="*/ 1784971 h 5641553"/>
              <a:gd name="connsiteX19" fmla="*/ 336804 w 4877237"/>
              <a:gd name="connsiteY19" fmla="*/ 369690 h 5641553"/>
              <a:gd name="connsiteX20" fmla="*/ 1687022 w 4877237"/>
              <a:gd name="connsiteY20"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81829 w 4877237"/>
              <a:gd name="connsiteY7" fmla="*/ 5221985 h 5641553"/>
              <a:gd name="connsiteX8" fmla="*/ 3515258 w 4877237"/>
              <a:gd name="connsiteY8" fmla="*/ 5243754 h 5641553"/>
              <a:gd name="connsiteX9" fmla="*/ 3510127 w 4877237"/>
              <a:gd name="connsiteY9" fmla="*/ 5288400 h 5641553"/>
              <a:gd name="connsiteX10" fmla="*/ 3658238 w 4877237"/>
              <a:gd name="connsiteY10" fmla="*/ 5641549 h 5641553"/>
              <a:gd name="connsiteX11" fmla="*/ 2845674 w 4877237"/>
              <a:gd name="connsiteY11" fmla="*/ 5290843 h 5641553"/>
              <a:gd name="connsiteX12" fmla="*/ 2820308 w 4877237"/>
              <a:gd name="connsiteY12" fmla="*/ 5261823 h 5641553"/>
              <a:gd name="connsiteX13" fmla="*/ 2722542 w 4877237"/>
              <a:gd name="connsiteY13" fmla="*/ 5265294 h 5641553"/>
              <a:gd name="connsiteX14" fmla="*/ 1770504 w 4877237"/>
              <a:gd name="connsiteY14" fmla="*/ 5261011 h 5641553"/>
              <a:gd name="connsiteX15" fmla="*/ 815940 w 4877237"/>
              <a:gd name="connsiteY15" fmla="*/ 5009663 h 5641553"/>
              <a:gd name="connsiteX16" fmla="*/ 117267 w 4877237"/>
              <a:gd name="connsiteY16" fmla="*/ 3779919 h 5641553"/>
              <a:gd name="connsiteX17" fmla="*/ 1702 w 4877237"/>
              <a:gd name="connsiteY17" fmla="*/ 1784971 h 5641553"/>
              <a:gd name="connsiteX18" fmla="*/ 336804 w 4877237"/>
              <a:gd name="connsiteY18" fmla="*/ 369690 h 5641553"/>
              <a:gd name="connsiteX19" fmla="*/ 1687022 w 4877237"/>
              <a:gd name="connsiteY19"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872846 w 4877237"/>
              <a:gd name="connsiteY6" fmla="*/ 5198795 h 5641553"/>
              <a:gd name="connsiteX7" fmla="*/ 3515258 w 4877237"/>
              <a:gd name="connsiteY7" fmla="*/ 5243754 h 5641553"/>
              <a:gd name="connsiteX8" fmla="*/ 3510127 w 4877237"/>
              <a:gd name="connsiteY8" fmla="*/ 5288400 h 5641553"/>
              <a:gd name="connsiteX9" fmla="*/ 3658238 w 4877237"/>
              <a:gd name="connsiteY9" fmla="*/ 5641549 h 5641553"/>
              <a:gd name="connsiteX10" fmla="*/ 2845674 w 4877237"/>
              <a:gd name="connsiteY10" fmla="*/ 5290843 h 5641553"/>
              <a:gd name="connsiteX11" fmla="*/ 2820308 w 4877237"/>
              <a:gd name="connsiteY11" fmla="*/ 5261823 h 5641553"/>
              <a:gd name="connsiteX12" fmla="*/ 2722542 w 4877237"/>
              <a:gd name="connsiteY12" fmla="*/ 5265294 h 5641553"/>
              <a:gd name="connsiteX13" fmla="*/ 1770504 w 4877237"/>
              <a:gd name="connsiteY13" fmla="*/ 5261011 h 5641553"/>
              <a:gd name="connsiteX14" fmla="*/ 815940 w 4877237"/>
              <a:gd name="connsiteY14" fmla="*/ 5009663 h 5641553"/>
              <a:gd name="connsiteX15" fmla="*/ 117267 w 4877237"/>
              <a:gd name="connsiteY15" fmla="*/ 3779919 h 5641553"/>
              <a:gd name="connsiteX16" fmla="*/ 1702 w 4877237"/>
              <a:gd name="connsiteY16" fmla="*/ 1784971 h 5641553"/>
              <a:gd name="connsiteX17" fmla="*/ 336804 w 4877237"/>
              <a:gd name="connsiteY17" fmla="*/ 369690 h 5641553"/>
              <a:gd name="connsiteX18" fmla="*/ 1687022 w 4877237"/>
              <a:gd name="connsiteY18" fmla="*/ 50 h 5641553"/>
              <a:gd name="connsiteX0" fmla="*/ 1687022 w 4877237"/>
              <a:gd name="connsiteY0" fmla="*/ 50 h 5641553"/>
              <a:gd name="connsiteX1" fmla="*/ 3319184 w 4877237"/>
              <a:gd name="connsiteY1" fmla="*/ 163045 h 5641553"/>
              <a:gd name="connsiteX2" fmla="*/ 4549251 w 4877237"/>
              <a:gd name="connsiteY2" fmla="*/ 744232 h 5641553"/>
              <a:gd name="connsiteX3" fmla="*/ 4808645 w 4877237"/>
              <a:gd name="connsiteY3" fmla="*/ 1661203 h 5641553"/>
              <a:gd name="connsiteX4" fmla="*/ 4706820 w 4877237"/>
              <a:gd name="connsiteY4" fmla="*/ 4241530 h 5641553"/>
              <a:gd name="connsiteX5" fmla="*/ 3928223 w 4877237"/>
              <a:gd name="connsiteY5" fmla="*/ 5181317 h 5641553"/>
              <a:gd name="connsiteX6" fmla="*/ 3515258 w 4877237"/>
              <a:gd name="connsiteY6" fmla="*/ 5243754 h 5641553"/>
              <a:gd name="connsiteX7" fmla="*/ 3510127 w 4877237"/>
              <a:gd name="connsiteY7" fmla="*/ 5288400 h 5641553"/>
              <a:gd name="connsiteX8" fmla="*/ 3658238 w 4877237"/>
              <a:gd name="connsiteY8" fmla="*/ 5641549 h 5641553"/>
              <a:gd name="connsiteX9" fmla="*/ 2845674 w 4877237"/>
              <a:gd name="connsiteY9" fmla="*/ 5290843 h 5641553"/>
              <a:gd name="connsiteX10" fmla="*/ 2820308 w 4877237"/>
              <a:gd name="connsiteY10" fmla="*/ 5261823 h 5641553"/>
              <a:gd name="connsiteX11" fmla="*/ 2722542 w 4877237"/>
              <a:gd name="connsiteY11" fmla="*/ 5265294 h 5641553"/>
              <a:gd name="connsiteX12" fmla="*/ 1770504 w 4877237"/>
              <a:gd name="connsiteY12" fmla="*/ 5261011 h 5641553"/>
              <a:gd name="connsiteX13" fmla="*/ 815940 w 4877237"/>
              <a:gd name="connsiteY13" fmla="*/ 5009663 h 5641553"/>
              <a:gd name="connsiteX14" fmla="*/ 117267 w 4877237"/>
              <a:gd name="connsiteY14" fmla="*/ 3779919 h 5641553"/>
              <a:gd name="connsiteX15" fmla="*/ 1702 w 4877237"/>
              <a:gd name="connsiteY15" fmla="*/ 1784971 h 5641553"/>
              <a:gd name="connsiteX16" fmla="*/ 336804 w 4877237"/>
              <a:gd name="connsiteY16" fmla="*/ 369690 h 5641553"/>
              <a:gd name="connsiteX17" fmla="*/ 1687022 w 4877237"/>
              <a:gd name="connsiteY17" fmla="*/ 50 h 564155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116764 w 4876734"/>
              <a:gd name="connsiteY14" fmla="*/ 3787239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2722039 w 4876734"/>
              <a:gd name="connsiteY11" fmla="*/ 5272614 h 5648873"/>
              <a:gd name="connsiteX12" fmla="*/ 1770001 w 4876734"/>
              <a:gd name="connsiteY12" fmla="*/ 5268331 h 5648873"/>
              <a:gd name="connsiteX13" fmla="*/ 815437 w 4876734"/>
              <a:gd name="connsiteY13" fmla="*/ 5016983 h 5648873"/>
              <a:gd name="connsiteX14" fmla="*/ 91972 w 4876734"/>
              <a:gd name="connsiteY14" fmla="*/ 3785123 h 5648873"/>
              <a:gd name="connsiteX15" fmla="*/ 1199 w 4876734"/>
              <a:gd name="connsiteY15" fmla="*/ 1792291 h 5648873"/>
              <a:gd name="connsiteX16" fmla="*/ 445748 w 4876734"/>
              <a:gd name="connsiteY16" fmla="*/ 411323 h 5648873"/>
              <a:gd name="connsiteX17" fmla="*/ 1686519 w 4876734"/>
              <a:gd name="connsiteY17"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770001 w 4876734"/>
              <a:gd name="connsiteY11" fmla="*/ 526833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15437 w 4876734"/>
              <a:gd name="connsiteY12" fmla="*/ 5016983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76734"/>
              <a:gd name="connsiteY0" fmla="*/ 7370 h 5648873"/>
              <a:gd name="connsiteX1" fmla="*/ 3318681 w 4876734"/>
              <a:gd name="connsiteY1" fmla="*/ 170365 h 5648873"/>
              <a:gd name="connsiteX2" fmla="*/ 4548748 w 4876734"/>
              <a:gd name="connsiteY2" fmla="*/ 751552 h 5648873"/>
              <a:gd name="connsiteX3" fmla="*/ 4808142 w 4876734"/>
              <a:gd name="connsiteY3" fmla="*/ 1668523 h 5648873"/>
              <a:gd name="connsiteX4" fmla="*/ 4706317 w 4876734"/>
              <a:gd name="connsiteY4" fmla="*/ 4248850 h 5648873"/>
              <a:gd name="connsiteX5" fmla="*/ 3927720 w 4876734"/>
              <a:gd name="connsiteY5" fmla="*/ 5188637 h 5648873"/>
              <a:gd name="connsiteX6" fmla="*/ 3514755 w 4876734"/>
              <a:gd name="connsiteY6" fmla="*/ 5251074 h 5648873"/>
              <a:gd name="connsiteX7" fmla="*/ 3509624 w 4876734"/>
              <a:gd name="connsiteY7" fmla="*/ 5295720 h 5648873"/>
              <a:gd name="connsiteX8" fmla="*/ 3657735 w 4876734"/>
              <a:gd name="connsiteY8" fmla="*/ 5648869 h 5648873"/>
              <a:gd name="connsiteX9" fmla="*/ 2845171 w 4876734"/>
              <a:gd name="connsiteY9" fmla="*/ 5298163 h 5648873"/>
              <a:gd name="connsiteX10" fmla="*/ 2819805 w 4876734"/>
              <a:gd name="connsiteY10" fmla="*/ 5269143 h 5648873"/>
              <a:gd name="connsiteX11" fmla="*/ 1868109 w 4876734"/>
              <a:gd name="connsiteY11" fmla="*/ 5289191 h 5648873"/>
              <a:gd name="connsiteX12" fmla="*/ 808332 w 4876734"/>
              <a:gd name="connsiteY12" fmla="*/ 4953947 h 5648873"/>
              <a:gd name="connsiteX13" fmla="*/ 91972 w 4876734"/>
              <a:gd name="connsiteY13" fmla="*/ 3785123 h 5648873"/>
              <a:gd name="connsiteX14" fmla="*/ 1199 w 4876734"/>
              <a:gd name="connsiteY14" fmla="*/ 1792291 h 5648873"/>
              <a:gd name="connsiteX15" fmla="*/ 445748 w 4876734"/>
              <a:gd name="connsiteY15" fmla="*/ 411323 h 5648873"/>
              <a:gd name="connsiteX16" fmla="*/ 1686519 w 4876734"/>
              <a:gd name="connsiteY16" fmla="*/ 7370 h 5648873"/>
              <a:gd name="connsiteX0" fmla="*/ 1686519 w 4895008"/>
              <a:gd name="connsiteY0" fmla="*/ 7370 h 5648873"/>
              <a:gd name="connsiteX1" fmla="*/ 3318681 w 4895008"/>
              <a:gd name="connsiteY1" fmla="*/ 170365 h 5648873"/>
              <a:gd name="connsiteX2" fmla="*/ 4548748 w 4895008"/>
              <a:gd name="connsiteY2" fmla="*/ 751552 h 5648873"/>
              <a:gd name="connsiteX3" fmla="*/ 4808142 w 4895008"/>
              <a:gd name="connsiteY3" fmla="*/ 1668523 h 5648873"/>
              <a:gd name="connsiteX4" fmla="*/ 4706317 w 4895008"/>
              <a:gd name="connsiteY4" fmla="*/ 4248850 h 5648873"/>
              <a:gd name="connsiteX5" fmla="*/ 3514755 w 4895008"/>
              <a:gd name="connsiteY5" fmla="*/ 5251074 h 5648873"/>
              <a:gd name="connsiteX6" fmla="*/ 3509624 w 4895008"/>
              <a:gd name="connsiteY6" fmla="*/ 5295720 h 5648873"/>
              <a:gd name="connsiteX7" fmla="*/ 3657735 w 4895008"/>
              <a:gd name="connsiteY7" fmla="*/ 5648869 h 5648873"/>
              <a:gd name="connsiteX8" fmla="*/ 2845171 w 4895008"/>
              <a:gd name="connsiteY8" fmla="*/ 5298163 h 5648873"/>
              <a:gd name="connsiteX9" fmla="*/ 2819805 w 4895008"/>
              <a:gd name="connsiteY9" fmla="*/ 5269143 h 5648873"/>
              <a:gd name="connsiteX10" fmla="*/ 1868109 w 4895008"/>
              <a:gd name="connsiteY10" fmla="*/ 5289191 h 5648873"/>
              <a:gd name="connsiteX11" fmla="*/ 808332 w 4895008"/>
              <a:gd name="connsiteY11" fmla="*/ 4953947 h 5648873"/>
              <a:gd name="connsiteX12" fmla="*/ 91972 w 4895008"/>
              <a:gd name="connsiteY12" fmla="*/ 3785123 h 5648873"/>
              <a:gd name="connsiteX13" fmla="*/ 1199 w 4895008"/>
              <a:gd name="connsiteY13" fmla="*/ 1792291 h 5648873"/>
              <a:gd name="connsiteX14" fmla="*/ 445748 w 4895008"/>
              <a:gd name="connsiteY14" fmla="*/ 411323 h 5648873"/>
              <a:gd name="connsiteX15" fmla="*/ 1686519 w 4895008"/>
              <a:gd name="connsiteY15" fmla="*/ 7370 h 564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5008" h="5648873">
                <a:moveTo>
                  <a:pt x="1686519" y="7370"/>
                </a:moveTo>
                <a:cubicBezTo>
                  <a:pt x="2165341" y="-32790"/>
                  <a:pt x="2948273" y="101042"/>
                  <a:pt x="3318681" y="170365"/>
                </a:cubicBezTo>
                <a:cubicBezTo>
                  <a:pt x="4323032" y="354108"/>
                  <a:pt x="4382005" y="411920"/>
                  <a:pt x="4548748" y="751552"/>
                </a:cubicBezTo>
                <a:cubicBezTo>
                  <a:pt x="4697049" y="1163453"/>
                  <a:pt x="4708493" y="1199701"/>
                  <a:pt x="4808142" y="1668523"/>
                </a:cubicBezTo>
                <a:cubicBezTo>
                  <a:pt x="4948374" y="2755090"/>
                  <a:pt x="4921881" y="3651758"/>
                  <a:pt x="4706317" y="4248850"/>
                </a:cubicBezTo>
                <a:cubicBezTo>
                  <a:pt x="4490753" y="4845942"/>
                  <a:pt x="3714204" y="5076596"/>
                  <a:pt x="3514755" y="5251074"/>
                </a:cubicBezTo>
                <a:lnTo>
                  <a:pt x="3509624" y="5295720"/>
                </a:lnTo>
                <a:cubicBezTo>
                  <a:pt x="3554663" y="5575558"/>
                  <a:pt x="3702470" y="5648392"/>
                  <a:pt x="3657735" y="5648869"/>
                </a:cubicBezTo>
                <a:cubicBezTo>
                  <a:pt x="3549823" y="5650021"/>
                  <a:pt x="3002334" y="5450329"/>
                  <a:pt x="2845171" y="5298163"/>
                </a:cubicBezTo>
                <a:lnTo>
                  <a:pt x="2819805" y="5269143"/>
                </a:lnTo>
                <a:cubicBezTo>
                  <a:pt x="2502573" y="5275826"/>
                  <a:pt x="2203354" y="5341724"/>
                  <a:pt x="1868109" y="5289191"/>
                </a:cubicBezTo>
                <a:cubicBezTo>
                  <a:pt x="1532864" y="5236658"/>
                  <a:pt x="1104355" y="5204625"/>
                  <a:pt x="808332" y="4953947"/>
                </a:cubicBezTo>
                <a:cubicBezTo>
                  <a:pt x="512309" y="4703269"/>
                  <a:pt x="308594" y="4469411"/>
                  <a:pt x="91972" y="3785123"/>
                </a:cubicBezTo>
                <a:cubicBezTo>
                  <a:pt x="-34378" y="3125130"/>
                  <a:pt x="8985" y="2549529"/>
                  <a:pt x="1199" y="1792291"/>
                </a:cubicBezTo>
                <a:cubicBezTo>
                  <a:pt x="-23043" y="890799"/>
                  <a:pt x="327087" y="612546"/>
                  <a:pt x="445748" y="411323"/>
                </a:cubicBezTo>
                <a:cubicBezTo>
                  <a:pt x="628194" y="125556"/>
                  <a:pt x="1207697" y="47530"/>
                  <a:pt x="1686519" y="737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2" name="Title 1">
            <a:extLst>
              <a:ext uri="{FF2B5EF4-FFF2-40B4-BE49-F238E27FC236}">
                <a16:creationId xmlns:a16="http://schemas.microsoft.com/office/drawing/2014/main" id="{16B9A050-0E86-AFD7-CC0A-BE1FB86E4995}"/>
              </a:ext>
            </a:extLst>
          </p:cNvPr>
          <p:cNvSpPr>
            <a:spLocks noGrp="1"/>
          </p:cNvSpPr>
          <p:nvPr>
            <p:ph type="title"/>
          </p:nvPr>
        </p:nvSpPr>
        <p:spPr>
          <a:xfrm>
            <a:off x="7301631" y="1052938"/>
            <a:ext cx="4085972" cy="1635236"/>
          </a:xfrm>
        </p:spPr>
        <p:txBody>
          <a:bodyPr>
            <a:normAutofit/>
          </a:bodyPr>
          <a:lstStyle/>
          <a:p>
            <a:pPr algn="ctr"/>
            <a:r>
              <a:rPr lang="is-IS" dirty="0"/>
              <a:t>föndur</a:t>
            </a:r>
            <a:br>
              <a:rPr lang="is-IS" dirty="0"/>
            </a:br>
            <a:r>
              <a:rPr lang="is-IS" dirty="0"/>
              <a:t>lota 4</a:t>
            </a:r>
          </a:p>
        </p:txBody>
      </p:sp>
      <p:sp>
        <p:nvSpPr>
          <p:cNvPr id="3" name="Content Placeholder 2">
            <a:extLst>
              <a:ext uri="{FF2B5EF4-FFF2-40B4-BE49-F238E27FC236}">
                <a16:creationId xmlns:a16="http://schemas.microsoft.com/office/drawing/2014/main" id="{0BE9E7BD-50BD-27B7-6AE4-220406412600}"/>
              </a:ext>
            </a:extLst>
          </p:cNvPr>
          <p:cNvSpPr>
            <a:spLocks noGrp="1"/>
          </p:cNvSpPr>
          <p:nvPr>
            <p:ph idx="1"/>
          </p:nvPr>
        </p:nvSpPr>
        <p:spPr>
          <a:xfrm>
            <a:off x="7488109" y="2731307"/>
            <a:ext cx="3713019" cy="2692891"/>
          </a:xfrm>
        </p:spPr>
        <p:txBody>
          <a:bodyPr>
            <a:normAutofit/>
          </a:bodyPr>
          <a:lstStyle/>
          <a:p>
            <a:pPr algn="ctr">
              <a:lnSpc>
                <a:spcPct val="90000"/>
              </a:lnSpc>
            </a:pPr>
            <a:r>
              <a:rPr lang="is-IS" sz="3001" b="0" dirty="0"/>
              <a:t>Val þar sem sköpunargáfa nemenda fær að njóta sín. Verkefni eru valin í samráði við kennara og eru einstaklingsmiðuð. Nemendur velja verkefni á Pinterest eða út frá eigin hugmyndum. </a:t>
            </a:r>
          </a:p>
        </p:txBody>
      </p:sp>
    </p:spTree>
    <p:extLst>
      <p:ext uri="{BB962C8B-B14F-4D97-AF65-F5344CB8AC3E}">
        <p14:creationId xmlns:p14="http://schemas.microsoft.com/office/powerpoint/2010/main" val="243982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Freeform: Shape 1056">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AAF2402-AF03-3C31-3F78-AEE07781D375}"/>
              </a:ext>
            </a:extLst>
          </p:cNvPr>
          <p:cNvSpPr>
            <a:spLocks noGrp="1"/>
          </p:cNvSpPr>
          <p:nvPr>
            <p:ph type="title"/>
          </p:nvPr>
        </p:nvSpPr>
        <p:spPr>
          <a:xfrm>
            <a:off x="6810551" y="117759"/>
            <a:ext cx="5556425" cy="1531089"/>
          </a:xfrm>
        </p:spPr>
        <p:txBody>
          <a:bodyPr>
            <a:normAutofit/>
          </a:bodyPr>
          <a:lstStyle/>
          <a:p>
            <a:pPr algn="ctr">
              <a:lnSpc>
                <a:spcPct val="90000"/>
              </a:lnSpc>
            </a:pPr>
            <a:r>
              <a:rPr lang="is-IS" sz="3400" dirty="0"/>
              <a:t>Leirmótun</a:t>
            </a:r>
            <a:br>
              <a:rPr lang="is-IS" sz="3400" dirty="0"/>
            </a:br>
            <a:r>
              <a:rPr lang="is-IS" sz="3400" dirty="0"/>
              <a:t>Hálfsársval</a:t>
            </a:r>
            <a:br>
              <a:rPr lang="is-IS" sz="3400" dirty="0"/>
            </a:br>
            <a:r>
              <a:rPr lang="is-IS" sz="3400" dirty="0"/>
              <a:t>lota 1/2</a:t>
            </a:r>
          </a:p>
        </p:txBody>
      </p:sp>
      <p:sp>
        <p:nvSpPr>
          <p:cNvPr id="3" name="Content Placeholder 2">
            <a:extLst>
              <a:ext uri="{FF2B5EF4-FFF2-40B4-BE49-F238E27FC236}">
                <a16:creationId xmlns:a16="http://schemas.microsoft.com/office/drawing/2014/main" id="{FB2585A6-19AD-0D9A-6ACA-B48A79725DD2}"/>
              </a:ext>
            </a:extLst>
          </p:cNvPr>
          <p:cNvSpPr>
            <a:spLocks noGrp="1"/>
          </p:cNvSpPr>
          <p:nvPr>
            <p:ph idx="1"/>
          </p:nvPr>
        </p:nvSpPr>
        <p:spPr>
          <a:xfrm>
            <a:off x="1025057" y="622169"/>
            <a:ext cx="5218487" cy="5341443"/>
          </a:xfrm>
        </p:spPr>
        <p:txBody>
          <a:bodyPr>
            <a:normAutofit/>
          </a:bodyPr>
          <a:lstStyle/>
          <a:p>
            <a:pPr>
              <a:lnSpc>
                <a:spcPct val="90000"/>
              </a:lnSpc>
            </a:pPr>
            <a:r>
              <a:rPr lang="en-IS" sz="2700" b="0" kern="1400" dirty="0">
                <a:ea typeface="Times New Roman" panose="02020603050405020304" pitchFamily="18" charset="0"/>
              </a:rPr>
              <a:t>Í þessu vali </a:t>
            </a:r>
            <a:r>
              <a:rPr lang="is-IS" sz="2700" b="0" dirty="0">
                <a:ea typeface="Times New Roman" panose="02020603050405020304" pitchFamily="18" charset="0"/>
              </a:rPr>
              <a:t>er farið í undirstöðuatriði leirmótunar þar sem unnið er með form, mynsturgerð, glerunga og brennslur.</a:t>
            </a:r>
          </a:p>
          <a:p>
            <a:pPr>
              <a:lnSpc>
                <a:spcPct val="90000"/>
              </a:lnSpc>
            </a:pPr>
            <a:r>
              <a:rPr lang="is-IS" sz="2700" b="0" dirty="0">
                <a:ea typeface="Times New Roman" panose="02020603050405020304" pitchFamily="18" charset="0"/>
              </a:rPr>
              <a:t> </a:t>
            </a:r>
          </a:p>
          <a:p>
            <a:pPr>
              <a:lnSpc>
                <a:spcPct val="90000"/>
              </a:lnSpc>
            </a:pPr>
            <a:r>
              <a:rPr lang="is-IS" sz="2700" b="0" dirty="0">
                <a:ea typeface="Times New Roman" panose="02020603050405020304" pitchFamily="18" charset="0"/>
              </a:rPr>
              <a:t>Nemendur læra að nota ýmis leir áhöld og móta með tveimur tegundum af jarðleir. Nota gerjungs- og leirliti. </a:t>
            </a:r>
          </a:p>
          <a:p>
            <a:pPr>
              <a:lnSpc>
                <a:spcPct val="90000"/>
              </a:lnSpc>
            </a:pPr>
            <a:endParaRPr lang="is-IS" sz="2700" b="0" dirty="0">
              <a:ea typeface="Times New Roman" panose="02020603050405020304" pitchFamily="18" charset="0"/>
            </a:endParaRPr>
          </a:p>
          <a:p>
            <a:pPr>
              <a:lnSpc>
                <a:spcPct val="90000"/>
              </a:lnSpc>
            </a:pPr>
            <a:r>
              <a:rPr lang="is-IS" sz="2700" b="0" dirty="0">
                <a:ea typeface="Times New Roman" panose="02020603050405020304" pitchFamily="18" charset="0"/>
              </a:rPr>
              <a:t>Helstu viðfangsefni eru ýmist tvívíð og þrívíð verkefni. Ítarleg þróunarvinna og tilraunir, s.s. skissuvinna. Unnið verður með ýmsum aðferðum. </a:t>
            </a:r>
          </a:p>
          <a:p>
            <a:pPr>
              <a:lnSpc>
                <a:spcPct val="90000"/>
              </a:lnSpc>
            </a:pPr>
            <a:endParaRPr lang="is-IS" sz="2700" b="0" dirty="0">
              <a:latin typeface="The Hand" panose="03070502030502020204" pitchFamily="66" charset="0"/>
              <a:ea typeface="Times New Roman" panose="02020603050405020304" pitchFamily="18" charset="0"/>
              <a:cs typeface="Calibri" panose="020F0502020204030204" pitchFamily="34" charset="0"/>
            </a:endParaRPr>
          </a:p>
          <a:p>
            <a:pPr>
              <a:lnSpc>
                <a:spcPct val="90000"/>
              </a:lnSpc>
            </a:pPr>
            <a:r>
              <a:rPr lang="is-IS" sz="2700" b="0" dirty="0">
                <a:latin typeface="The Hand" panose="03070502030502020204" pitchFamily="66" charset="0"/>
                <a:ea typeface="Times New Roman" panose="02020603050405020304" pitchFamily="18" charset="0"/>
                <a:cs typeface="Calibri" panose="020F0502020204030204" pitchFamily="34" charset="0"/>
              </a:rPr>
              <a:t>Námsmat byggir á mætingu, umgengni, frammistöðu og framkomu.</a:t>
            </a:r>
            <a:endParaRPr lang="en-IS" sz="2700" b="0" dirty="0">
              <a:latin typeface="Times New Roman" panose="02020603050405020304" pitchFamily="18" charset="0"/>
              <a:ea typeface="Times New Roman" panose="02020603050405020304" pitchFamily="18" charset="0"/>
            </a:endParaRPr>
          </a:p>
        </p:txBody>
      </p:sp>
      <p:pic>
        <p:nvPicPr>
          <p:cNvPr id="1026" name="Picture 2" descr="❤️ Clay with me- how to make a flower vase/ play doh model craft tutorial  easy">
            <a:extLst>
              <a:ext uri="{FF2B5EF4-FFF2-40B4-BE49-F238E27FC236}">
                <a16:creationId xmlns:a16="http://schemas.microsoft.com/office/drawing/2014/main" id="{0E020BE4-B6FC-62A3-C7F7-D18E6045B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21" r="18236" b="-2"/>
          <a:stretch/>
        </p:blipFill>
        <p:spPr bwMode="auto">
          <a:xfrm>
            <a:off x="7533555" y="1766607"/>
            <a:ext cx="4110419" cy="3972342"/>
          </a:xfrm>
          <a:prstGeom prst="rect">
            <a:avLst/>
          </a:prstGeom>
          <a:noFill/>
          <a:extLst>
            <a:ext uri="{909E8E84-426E-40DD-AFC4-6F175D3DCCD1}">
              <a14:hiddenFill xmlns:a14="http://schemas.microsoft.com/office/drawing/2010/main">
                <a:solidFill>
                  <a:srgbClr val="FFFFFF"/>
                </a:solidFill>
              </a14:hiddenFill>
            </a:ext>
          </a:extLst>
        </p:spPr>
      </p:pic>
      <p:sp>
        <p:nvSpPr>
          <p:cNvPr id="1059" name="Freeform: Shape 1058">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34451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2530" name="Picture 2" descr="Darts - Wikipedia">
            <a:extLst>
              <a:ext uri="{FF2B5EF4-FFF2-40B4-BE49-F238E27FC236}">
                <a16:creationId xmlns:a16="http://schemas.microsoft.com/office/drawing/2014/main" id="{5683B66C-AF77-4B26-CB98-E9BA22B9E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86" r="23117" b="-1"/>
          <a:stretch/>
        </p:blipFill>
        <p:spPr bwMode="auto">
          <a:xfrm>
            <a:off x="456629" y="527514"/>
            <a:ext cx="6539979" cy="5802972"/>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22537" name="Freeform: Shape 22536">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624" y="518380"/>
            <a:ext cx="6539979" cy="580297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2539" name="Freeform: Shape 22538">
            <a:extLst>
              <a:ext uri="{FF2B5EF4-FFF2-40B4-BE49-F238E27FC236}">
                <a16:creationId xmlns:a16="http://schemas.microsoft.com/office/drawing/2014/main" id="{78F7AE4B-9747-4033-A691-63FD7B89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09821" y="974490"/>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solidFill>
            <a:schemeClr val="bg1"/>
          </a:solidFill>
          <a:ln w="19050" cap="flat">
            <a:no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48AC5525-680B-7F72-4EE8-FA9F0AD37227}"/>
              </a:ext>
            </a:extLst>
          </p:cNvPr>
          <p:cNvSpPr>
            <a:spLocks noGrp="1"/>
          </p:cNvSpPr>
          <p:nvPr>
            <p:ph type="title"/>
          </p:nvPr>
        </p:nvSpPr>
        <p:spPr>
          <a:xfrm>
            <a:off x="6869911" y="1178892"/>
            <a:ext cx="4621049" cy="1678900"/>
          </a:xfrm>
        </p:spPr>
        <p:txBody>
          <a:bodyPr>
            <a:normAutofit/>
          </a:bodyPr>
          <a:lstStyle/>
          <a:p>
            <a:pPr algn="ctr"/>
            <a:r>
              <a:rPr lang="is-IS" dirty="0"/>
              <a:t>Féló</a:t>
            </a:r>
            <a:br>
              <a:rPr lang="is-IS" dirty="0"/>
            </a:br>
            <a:r>
              <a:rPr lang="is-IS" dirty="0"/>
              <a:t>lota 1-2-3-4</a:t>
            </a:r>
          </a:p>
        </p:txBody>
      </p:sp>
      <p:sp>
        <p:nvSpPr>
          <p:cNvPr id="22541" name="Freeform: Shape 22540">
            <a:extLst>
              <a:ext uri="{FF2B5EF4-FFF2-40B4-BE49-F238E27FC236}">
                <a16:creationId xmlns:a16="http://schemas.microsoft.com/office/drawing/2014/main" id="{3DE94331-B9BD-4D14-A13A-2868661FB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2888" y="926490"/>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noFill/>
          <a:ln w="19050" cap="flat">
            <a:solidFill>
              <a:schemeClr val="tx1"/>
            </a:solidFill>
            <a:prstDash val="solid"/>
            <a:miter/>
          </a:ln>
        </p:spPr>
        <p:txBody>
          <a:bodyPr rtlCol="0" anchor="ctr"/>
          <a:lstStyle/>
          <a:p>
            <a:endParaRPr lang="en-US" sz="1801"/>
          </a:p>
        </p:txBody>
      </p:sp>
      <p:sp>
        <p:nvSpPr>
          <p:cNvPr id="3" name="Content Placeholder 2">
            <a:extLst>
              <a:ext uri="{FF2B5EF4-FFF2-40B4-BE49-F238E27FC236}">
                <a16:creationId xmlns:a16="http://schemas.microsoft.com/office/drawing/2014/main" id="{A617C6A3-9BD5-1ED0-1552-CE703D87E267}"/>
              </a:ext>
            </a:extLst>
          </p:cNvPr>
          <p:cNvSpPr>
            <a:spLocks noGrp="1"/>
          </p:cNvSpPr>
          <p:nvPr>
            <p:ph idx="1"/>
          </p:nvPr>
        </p:nvSpPr>
        <p:spPr>
          <a:xfrm>
            <a:off x="7670801" y="3542768"/>
            <a:ext cx="4265560" cy="2839419"/>
          </a:xfrm>
        </p:spPr>
        <p:txBody>
          <a:bodyPr>
            <a:normAutofit fontScale="92500" lnSpcReduction="10000"/>
          </a:bodyPr>
          <a:lstStyle/>
          <a:p>
            <a:r>
              <a:rPr lang="en-GB" sz="2400" b="0" dirty="0" err="1"/>
              <a:t>Í</a:t>
            </a:r>
            <a:r>
              <a:rPr lang="en-GB" sz="2400" b="0" dirty="0"/>
              <a:t> </a:t>
            </a:r>
            <a:r>
              <a:rPr lang="en-GB" sz="2400" b="0" dirty="0" err="1"/>
              <a:t>þessu</a:t>
            </a:r>
            <a:r>
              <a:rPr lang="en-GB" sz="2400" b="0" dirty="0"/>
              <a:t> vali </a:t>
            </a:r>
            <a:r>
              <a:rPr lang="en-GB" sz="2400" b="0" dirty="0" err="1"/>
              <a:t>fá</a:t>
            </a:r>
            <a:r>
              <a:rPr lang="en-GB" sz="2400" b="0" dirty="0"/>
              <a:t> </a:t>
            </a:r>
            <a:r>
              <a:rPr lang="en-GB" sz="2400" b="0" dirty="0" err="1"/>
              <a:t>nemendur</a:t>
            </a:r>
            <a:r>
              <a:rPr lang="en-GB" sz="2400" b="0" dirty="0"/>
              <a:t> </a:t>
            </a:r>
            <a:r>
              <a:rPr lang="en-GB" sz="2400" b="0" dirty="0" err="1"/>
              <a:t>tækifæri</a:t>
            </a:r>
            <a:r>
              <a:rPr lang="en-GB" sz="2400" b="0" dirty="0"/>
              <a:t> </a:t>
            </a:r>
            <a:r>
              <a:rPr lang="en-GB" sz="2400" b="0" dirty="0" err="1"/>
              <a:t>til</a:t>
            </a:r>
            <a:r>
              <a:rPr lang="en-GB" sz="2400" b="0" dirty="0"/>
              <a:t> </a:t>
            </a:r>
            <a:r>
              <a:rPr lang="en-GB" sz="2400" b="0" dirty="0" err="1"/>
              <a:t>að</a:t>
            </a:r>
            <a:r>
              <a:rPr lang="en-GB" sz="2400" b="0" dirty="0"/>
              <a:t> </a:t>
            </a:r>
            <a:r>
              <a:rPr lang="en-GB" sz="2400" b="0" dirty="0" err="1"/>
              <a:t>njóta</a:t>
            </a:r>
            <a:r>
              <a:rPr lang="en-GB" sz="2400" b="0" dirty="0"/>
              <a:t> </a:t>
            </a:r>
            <a:r>
              <a:rPr lang="en-GB" sz="2400" b="0" dirty="0" err="1"/>
              <a:t>samveru</a:t>
            </a:r>
            <a:r>
              <a:rPr lang="en-GB" sz="2400" b="0" dirty="0"/>
              <a:t> </a:t>
            </a:r>
            <a:r>
              <a:rPr lang="en-GB" sz="2400" b="0" dirty="0" err="1"/>
              <a:t>og</a:t>
            </a:r>
            <a:r>
              <a:rPr lang="en-GB" sz="2400" b="0" dirty="0"/>
              <a:t> </a:t>
            </a:r>
            <a:r>
              <a:rPr lang="en-GB" sz="2400" b="0" dirty="0" err="1"/>
              <a:t>afþreyingar</a:t>
            </a:r>
            <a:r>
              <a:rPr lang="en-GB" sz="2400" b="0" dirty="0"/>
              <a:t> </a:t>
            </a:r>
            <a:r>
              <a:rPr lang="en-GB" sz="2400" b="0" dirty="0" err="1"/>
              <a:t>í</a:t>
            </a:r>
            <a:r>
              <a:rPr lang="en-GB" sz="2400" b="0" dirty="0"/>
              <a:t> </a:t>
            </a:r>
            <a:r>
              <a:rPr lang="en-GB" sz="2400" b="0" dirty="0" err="1"/>
              <a:t>félagsmiðstöðinni</a:t>
            </a:r>
            <a:r>
              <a:rPr lang="en-GB" sz="2400" b="0" dirty="0"/>
              <a:t> Boru. </a:t>
            </a:r>
            <a:r>
              <a:rPr lang="en-GB" sz="2400" b="0" dirty="0" err="1"/>
              <a:t>Boðið</a:t>
            </a:r>
            <a:r>
              <a:rPr lang="en-GB" sz="2400" b="0" dirty="0"/>
              <a:t> er </a:t>
            </a:r>
            <a:r>
              <a:rPr lang="en-GB" sz="2400" b="0" dirty="0" err="1"/>
              <a:t>upp</a:t>
            </a:r>
            <a:r>
              <a:rPr lang="en-GB" sz="2400" b="0" dirty="0"/>
              <a:t> </a:t>
            </a:r>
            <a:r>
              <a:rPr lang="en-GB" sz="2400" b="0" dirty="0" err="1"/>
              <a:t>á</a:t>
            </a:r>
            <a:r>
              <a:rPr lang="en-GB" sz="2400" b="0" dirty="0"/>
              <a:t> </a:t>
            </a:r>
            <a:r>
              <a:rPr lang="en-GB" sz="2400" b="0" dirty="0" err="1"/>
              <a:t>fjölbreyttar</a:t>
            </a:r>
            <a:r>
              <a:rPr lang="en-GB" sz="2400" b="0" dirty="0"/>
              <a:t> </a:t>
            </a:r>
            <a:r>
              <a:rPr lang="en-GB" sz="2400" b="0" dirty="0" err="1"/>
              <a:t>tómstundir</a:t>
            </a:r>
            <a:r>
              <a:rPr lang="en-GB" sz="2400" b="0" dirty="0"/>
              <a:t> </a:t>
            </a:r>
            <a:r>
              <a:rPr lang="en-GB" sz="2400" b="0" dirty="0" err="1"/>
              <a:t>þar</a:t>
            </a:r>
            <a:r>
              <a:rPr lang="en-GB" sz="2400" b="0" dirty="0"/>
              <a:t> </a:t>
            </a:r>
            <a:r>
              <a:rPr lang="en-GB" sz="2400" b="0" dirty="0" err="1"/>
              <a:t>sem</a:t>
            </a:r>
            <a:r>
              <a:rPr lang="en-GB" sz="2400" b="0" dirty="0"/>
              <a:t> </a:t>
            </a:r>
            <a:r>
              <a:rPr lang="en-GB" sz="2400" b="0" dirty="0" err="1"/>
              <a:t>allir</a:t>
            </a:r>
            <a:r>
              <a:rPr lang="en-GB" sz="2400" b="0" dirty="0"/>
              <a:t> </a:t>
            </a:r>
            <a:r>
              <a:rPr lang="en-GB" sz="2400" b="0" dirty="0" err="1"/>
              <a:t>ættu</a:t>
            </a:r>
            <a:r>
              <a:rPr lang="en-GB" sz="2400" b="0" dirty="0"/>
              <a:t> </a:t>
            </a:r>
            <a:r>
              <a:rPr lang="en-GB" sz="2400" b="0" dirty="0" err="1"/>
              <a:t>að</a:t>
            </a:r>
            <a:r>
              <a:rPr lang="en-GB" sz="2400" b="0" dirty="0"/>
              <a:t> finna </a:t>
            </a:r>
            <a:r>
              <a:rPr lang="en-GB" sz="2400" b="0" dirty="0" err="1"/>
              <a:t>eitthvað</a:t>
            </a:r>
            <a:r>
              <a:rPr lang="en-GB" sz="2400" b="0" dirty="0"/>
              <a:t> </a:t>
            </a:r>
            <a:r>
              <a:rPr lang="en-GB" sz="2400" b="0" dirty="0" err="1"/>
              <a:t>við</a:t>
            </a:r>
            <a:r>
              <a:rPr lang="en-GB" sz="2400" b="0" dirty="0"/>
              <a:t> </a:t>
            </a:r>
            <a:r>
              <a:rPr lang="en-GB" sz="2400" b="0" dirty="0" err="1"/>
              <a:t>sitt</a:t>
            </a:r>
            <a:r>
              <a:rPr lang="en-GB" sz="2400" b="0" dirty="0"/>
              <a:t> </a:t>
            </a:r>
            <a:r>
              <a:rPr lang="en-GB" sz="2400" b="0" dirty="0" err="1"/>
              <a:t>hæfi</a:t>
            </a:r>
            <a:r>
              <a:rPr lang="en-GB" sz="2400" b="0" dirty="0"/>
              <a:t> – </a:t>
            </a:r>
            <a:r>
              <a:rPr lang="en-GB" sz="2400" b="0" dirty="0" err="1"/>
              <a:t>til</a:t>
            </a:r>
            <a:r>
              <a:rPr lang="en-GB" sz="2400" b="0" dirty="0"/>
              <a:t> </a:t>
            </a:r>
            <a:r>
              <a:rPr lang="en-GB" sz="2400" b="0" dirty="0" err="1"/>
              <a:t>dæmis</a:t>
            </a:r>
            <a:r>
              <a:rPr lang="en-GB" sz="2400" b="0" dirty="0"/>
              <a:t> </a:t>
            </a:r>
            <a:r>
              <a:rPr lang="en-GB" sz="2400" b="0" dirty="0" err="1"/>
              <a:t>að</a:t>
            </a:r>
            <a:r>
              <a:rPr lang="en-GB" sz="2400" b="0" dirty="0"/>
              <a:t> </a:t>
            </a:r>
            <a:r>
              <a:rPr lang="en-GB" sz="2400" b="0" dirty="0" err="1"/>
              <a:t>spila</a:t>
            </a:r>
            <a:r>
              <a:rPr lang="en-GB" sz="2400" b="0" dirty="0"/>
              <a:t> </a:t>
            </a:r>
            <a:r>
              <a:rPr lang="en-GB" sz="2400" b="0" dirty="0" err="1"/>
              <a:t>pílu</a:t>
            </a:r>
            <a:r>
              <a:rPr lang="en-GB" sz="2400" b="0" dirty="0"/>
              <a:t>, </a:t>
            </a:r>
            <a:r>
              <a:rPr lang="en-GB" sz="2400" b="0" dirty="0" err="1"/>
              <a:t>borðtennis</a:t>
            </a:r>
            <a:r>
              <a:rPr lang="en-GB" sz="2400" b="0" dirty="0"/>
              <a:t>, pool, </a:t>
            </a:r>
            <a:r>
              <a:rPr lang="en-GB" sz="2400" b="0" dirty="0" err="1"/>
              <a:t>spil</a:t>
            </a:r>
            <a:r>
              <a:rPr lang="en-GB" sz="2400" b="0" dirty="0"/>
              <a:t> </a:t>
            </a:r>
            <a:r>
              <a:rPr lang="en-GB" sz="2400" b="0" dirty="0" err="1"/>
              <a:t>og</a:t>
            </a:r>
            <a:r>
              <a:rPr lang="en-GB" sz="2400" b="0" dirty="0"/>
              <a:t> </a:t>
            </a:r>
            <a:r>
              <a:rPr lang="en-GB" sz="2400" b="0" dirty="0" err="1"/>
              <a:t>fleira</a:t>
            </a:r>
            <a:r>
              <a:rPr lang="en-GB" sz="2400" b="0" dirty="0"/>
              <a:t> </a:t>
            </a:r>
            <a:r>
              <a:rPr lang="en-GB" sz="2400" b="0" dirty="0" err="1"/>
              <a:t>skemmtilegt</a:t>
            </a:r>
            <a:r>
              <a:rPr lang="en-GB" sz="2400" b="0" dirty="0"/>
              <a:t>.</a:t>
            </a:r>
          </a:p>
          <a:p>
            <a:endParaRPr lang="en-GB" sz="2400" b="0" dirty="0"/>
          </a:p>
          <a:p>
            <a:r>
              <a:rPr lang="en-GB" sz="2400" b="0" dirty="0" err="1"/>
              <a:t>Lögð</a:t>
            </a:r>
            <a:r>
              <a:rPr lang="en-GB" sz="2400" b="0" dirty="0"/>
              <a:t> er </a:t>
            </a:r>
            <a:r>
              <a:rPr lang="en-GB" sz="2400" b="0" dirty="0" err="1"/>
              <a:t>áhersla</a:t>
            </a:r>
            <a:r>
              <a:rPr lang="en-GB" sz="2400" b="0" dirty="0"/>
              <a:t> </a:t>
            </a:r>
            <a:r>
              <a:rPr lang="en-GB" sz="2400" b="0" dirty="0" err="1"/>
              <a:t>á</a:t>
            </a:r>
            <a:r>
              <a:rPr lang="en-GB" sz="2400" b="0" dirty="0"/>
              <a:t> </a:t>
            </a:r>
            <a:r>
              <a:rPr lang="en-GB" sz="2400" b="0" dirty="0" err="1"/>
              <a:t>jákvæða</a:t>
            </a:r>
            <a:r>
              <a:rPr lang="en-GB" sz="2400" b="0" dirty="0"/>
              <a:t> </a:t>
            </a:r>
            <a:r>
              <a:rPr lang="en-GB" sz="2400" b="0" dirty="0" err="1"/>
              <a:t>félagsfærni</a:t>
            </a:r>
            <a:r>
              <a:rPr lang="en-GB" sz="2400" b="0" dirty="0"/>
              <a:t>, </a:t>
            </a:r>
            <a:r>
              <a:rPr lang="en-GB" sz="2400" b="0" dirty="0" err="1"/>
              <a:t>virðingu</a:t>
            </a:r>
            <a:r>
              <a:rPr lang="en-GB" sz="2400" b="0" dirty="0"/>
              <a:t> </a:t>
            </a:r>
            <a:r>
              <a:rPr lang="en-GB" sz="2400" b="0" dirty="0" err="1"/>
              <a:t>í</a:t>
            </a:r>
            <a:r>
              <a:rPr lang="en-GB" sz="2400" b="0" dirty="0"/>
              <a:t> </a:t>
            </a:r>
            <a:r>
              <a:rPr lang="en-GB" sz="2400" b="0" dirty="0" err="1"/>
              <a:t>samskiptum</a:t>
            </a:r>
            <a:r>
              <a:rPr lang="en-GB" sz="2400" b="0" dirty="0"/>
              <a:t> </a:t>
            </a:r>
            <a:r>
              <a:rPr lang="en-GB" sz="2400" b="0" dirty="0" err="1"/>
              <a:t>og</a:t>
            </a:r>
            <a:r>
              <a:rPr lang="en-GB" sz="2400" b="0" dirty="0"/>
              <a:t> </a:t>
            </a:r>
            <a:r>
              <a:rPr lang="en-GB" sz="2400" b="0" dirty="0" err="1"/>
              <a:t>að</a:t>
            </a:r>
            <a:r>
              <a:rPr lang="en-GB" sz="2400" b="0" dirty="0"/>
              <a:t> </a:t>
            </a:r>
            <a:r>
              <a:rPr lang="en-GB" sz="2400" b="0" dirty="0" err="1"/>
              <a:t>skapa</a:t>
            </a:r>
            <a:r>
              <a:rPr lang="en-GB" sz="2400" b="0" dirty="0"/>
              <a:t> </a:t>
            </a:r>
            <a:r>
              <a:rPr lang="en-GB" sz="2400" b="0" dirty="0" err="1"/>
              <a:t>góðan</a:t>
            </a:r>
            <a:r>
              <a:rPr lang="en-GB" sz="2400" b="0" dirty="0"/>
              <a:t> </a:t>
            </a:r>
            <a:r>
              <a:rPr lang="en-GB" sz="2400" b="0" dirty="0" err="1"/>
              <a:t>anda</a:t>
            </a:r>
            <a:r>
              <a:rPr lang="en-GB" sz="2400" b="0" dirty="0"/>
              <a:t> </a:t>
            </a:r>
            <a:r>
              <a:rPr lang="en-GB" sz="2400" b="0" dirty="0" err="1"/>
              <a:t>meðal</a:t>
            </a:r>
            <a:r>
              <a:rPr lang="en-GB" sz="2400" b="0" dirty="0"/>
              <a:t> </a:t>
            </a:r>
            <a:r>
              <a:rPr lang="en-GB" sz="2400" b="0" dirty="0" err="1"/>
              <a:t>nemenda</a:t>
            </a:r>
            <a:r>
              <a:rPr lang="en-GB" sz="2400" b="0" dirty="0"/>
              <a:t>. </a:t>
            </a:r>
            <a:endParaRPr lang="is-IS" sz="2400" b="0" dirty="0"/>
          </a:p>
        </p:txBody>
      </p:sp>
    </p:spTree>
    <p:extLst>
      <p:ext uri="{BB962C8B-B14F-4D97-AF65-F5344CB8AC3E}">
        <p14:creationId xmlns:p14="http://schemas.microsoft.com/office/powerpoint/2010/main" val="102171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546" name="Rectangle 22545">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8" name="Freeform: Shape 22547">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759171" y="-127077"/>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48AC5525-680B-7F72-4EE8-FA9F0AD37227}"/>
              </a:ext>
            </a:extLst>
          </p:cNvPr>
          <p:cNvSpPr>
            <a:spLocks noGrp="1"/>
          </p:cNvSpPr>
          <p:nvPr>
            <p:ph type="title"/>
          </p:nvPr>
        </p:nvSpPr>
        <p:spPr>
          <a:xfrm>
            <a:off x="848527" y="604801"/>
            <a:ext cx="5556425" cy="1531089"/>
          </a:xfrm>
        </p:spPr>
        <p:txBody>
          <a:bodyPr>
            <a:normAutofit/>
          </a:bodyPr>
          <a:lstStyle/>
          <a:p>
            <a:pPr algn="ctr">
              <a:lnSpc>
                <a:spcPct val="90000"/>
              </a:lnSpc>
            </a:pPr>
            <a:r>
              <a:rPr lang="is-IS" dirty="0"/>
              <a:t>Spænska</a:t>
            </a:r>
            <a:br>
              <a:rPr lang="is-IS" dirty="0"/>
            </a:br>
            <a:r>
              <a:rPr lang="is-IS" dirty="0"/>
              <a:t>lota 3</a:t>
            </a:r>
            <a:endParaRPr lang="is-IS"/>
          </a:p>
        </p:txBody>
      </p:sp>
      <p:sp>
        <p:nvSpPr>
          <p:cNvPr id="3" name="Content Placeholder 2">
            <a:extLst>
              <a:ext uri="{FF2B5EF4-FFF2-40B4-BE49-F238E27FC236}">
                <a16:creationId xmlns:a16="http://schemas.microsoft.com/office/drawing/2014/main" id="{A617C6A3-9BD5-1ED0-1552-CE703D87E267}"/>
              </a:ext>
            </a:extLst>
          </p:cNvPr>
          <p:cNvSpPr>
            <a:spLocks noGrp="1"/>
          </p:cNvSpPr>
          <p:nvPr>
            <p:ph idx="1"/>
          </p:nvPr>
        </p:nvSpPr>
        <p:spPr>
          <a:xfrm>
            <a:off x="1025057" y="2311400"/>
            <a:ext cx="5218487" cy="3652212"/>
          </a:xfrm>
        </p:spPr>
        <p:txBody>
          <a:bodyPr>
            <a:normAutofit/>
          </a:bodyPr>
          <a:lstStyle/>
          <a:p>
            <a:pPr algn="ctr">
              <a:lnSpc>
                <a:spcPct val="90000"/>
              </a:lnSpc>
            </a:pPr>
            <a:r>
              <a:rPr lang="en-GB" sz="2700" b="0"/>
              <a:t>Í </a:t>
            </a:r>
            <a:r>
              <a:rPr lang="en-GB" sz="2700" b="0" err="1"/>
              <a:t>þessari</a:t>
            </a:r>
            <a:r>
              <a:rPr lang="en-GB" sz="2700" b="0"/>
              <a:t> </a:t>
            </a:r>
            <a:r>
              <a:rPr lang="en-GB" sz="2700" b="0" err="1"/>
              <a:t>valgrein</a:t>
            </a:r>
            <a:r>
              <a:rPr lang="en-GB" sz="2700" b="0"/>
              <a:t> er </a:t>
            </a:r>
            <a:r>
              <a:rPr lang="en-GB" sz="2700" b="0" err="1"/>
              <a:t>lögð</a:t>
            </a:r>
            <a:r>
              <a:rPr lang="en-GB" sz="2700" b="0"/>
              <a:t> </a:t>
            </a:r>
            <a:r>
              <a:rPr lang="en-GB" sz="2700" b="0" err="1"/>
              <a:t>áhersla</a:t>
            </a:r>
            <a:r>
              <a:rPr lang="en-GB" sz="2700" b="0"/>
              <a:t> á </a:t>
            </a:r>
            <a:r>
              <a:rPr lang="en-GB" sz="2700" b="0" err="1"/>
              <a:t>grundvallaratriði</a:t>
            </a:r>
            <a:r>
              <a:rPr lang="en-GB" sz="2700" b="0"/>
              <a:t> í </a:t>
            </a:r>
            <a:r>
              <a:rPr lang="en-GB" sz="2700" b="0" err="1"/>
              <a:t>spænsku</a:t>
            </a:r>
            <a:r>
              <a:rPr lang="en-GB" sz="2700" b="0"/>
              <a:t> </a:t>
            </a:r>
            <a:r>
              <a:rPr lang="en-GB" sz="2700" b="0" err="1"/>
              <a:t>og</a:t>
            </a:r>
            <a:r>
              <a:rPr lang="en-GB" sz="2700" b="0"/>
              <a:t> </a:t>
            </a:r>
            <a:r>
              <a:rPr lang="en-GB" sz="2700" b="0" err="1"/>
              <a:t>menningu</a:t>
            </a:r>
            <a:r>
              <a:rPr lang="en-GB" sz="2700" b="0"/>
              <a:t> </a:t>
            </a:r>
            <a:r>
              <a:rPr lang="en-GB" sz="2700" b="0" err="1"/>
              <a:t>spænskumælandi</a:t>
            </a:r>
            <a:r>
              <a:rPr lang="en-GB" sz="2700" b="0"/>
              <a:t> </a:t>
            </a:r>
            <a:r>
              <a:rPr lang="en-GB" sz="2700" b="0" err="1"/>
              <a:t>þjóða</a:t>
            </a:r>
            <a:r>
              <a:rPr lang="en-GB" sz="2700" b="0"/>
              <a:t>.</a:t>
            </a:r>
          </a:p>
          <a:p>
            <a:pPr algn="ctr">
              <a:lnSpc>
                <a:spcPct val="90000"/>
              </a:lnSpc>
            </a:pPr>
            <a:r>
              <a:rPr lang="en-GB" sz="2700" b="0" err="1"/>
              <a:t>Nemendur</a:t>
            </a:r>
            <a:r>
              <a:rPr lang="en-GB" sz="2700" b="0"/>
              <a:t> </a:t>
            </a:r>
            <a:r>
              <a:rPr lang="en-GB" sz="2700" b="0" err="1"/>
              <a:t>eru</a:t>
            </a:r>
            <a:r>
              <a:rPr lang="en-GB" sz="2700" b="0"/>
              <a:t> </a:t>
            </a:r>
            <a:r>
              <a:rPr lang="en-GB" sz="2700" b="0" err="1"/>
              <a:t>þjálfaðir</a:t>
            </a:r>
            <a:r>
              <a:rPr lang="en-GB" sz="2700" b="0"/>
              <a:t> í </a:t>
            </a:r>
            <a:r>
              <a:rPr lang="en-GB" sz="2700" b="0" err="1"/>
              <a:t>að</a:t>
            </a:r>
            <a:r>
              <a:rPr lang="en-GB" sz="2700" b="0"/>
              <a:t> </a:t>
            </a:r>
            <a:r>
              <a:rPr lang="en-GB" sz="2700" b="0" err="1"/>
              <a:t>tjá</a:t>
            </a:r>
            <a:r>
              <a:rPr lang="en-GB" sz="2700" b="0"/>
              <a:t> sig um </a:t>
            </a:r>
            <a:r>
              <a:rPr lang="en-GB" sz="2700" b="0" err="1"/>
              <a:t>almenn</a:t>
            </a:r>
            <a:r>
              <a:rPr lang="en-GB" sz="2700" b="0"/>
              <a:t> </a:t>
            </a:r>
            <a:r>
              <a:rPr lang="en-GB" sz="2700" b="0" err="1"/>
              <a:t>atriði</a:t>
            </a:r>
            <a:r>
              <a:rPr lang="en-GB" sz="2700" b="0"/>
              <a:t> </a:t>
            </a:r>
            <a:r>
              <a:rPr lang="en-GB" sz="2700" b="0" err="1"/>
              <a:t>daglegs</a:t>
            </a:r>
            <a:r>
              <a:rPr lang="en-GB" sz="2700" b="0"/>
              <a:t> </a:t>
            </a:r>
            <a:r>
              <a:rPr lang="en-GB" sz="2700" b="0" err="1"/>
              <a:t>lífs</a:t>
            </a:r>
            <a:r>
              <a:rPr lang="en-GB" sz="2700" b="0"/>
              <a:t>, </a:t>
            </a:r>
            <a:r>
              <a:rPr lang="en-GB" sz="2700" b="0" err="1"/>
              <a:t>bæði</a:t>
            </a:r>
            <a:r>
              <a:rPr lang="en-GB" sz="2700" b="0"/>
              <a:t> í </a:t>
            </a:r>
            <a:r>
              <a:rPr lang="en-GB" sz="2700" b="0" err="1"/>
              <a:t>ræðu</a:t>
            </a:r>
            <a:r>
              <a:rPr lang="en-GB" sz="2700" b="0"/>
              <a:t> </a:t>
            </a:r>
            <a:r>
              <a:rPr lang="en-GB" sz="2700" b="0" err="1"/>
              <a:t>og</a:t>
            </a:r>
            <a:r>
              <a:rPr lang="en-GB" sz="2700" b="0"/>
              <a:t> </a:t>
            </a:r>
            <a:r>
              <a:rPr lang="en-GB" sz="2700" b="0" err="1"/>
              <a:t>riti</a:t>
            </a:r>
            <a:r>
              <a:rPr lang="en-GB" sz="2700" b="0"/>
              <a:t>. </a:t>
            </a:r>
            <a:r>
              <a:rPr lang="en-GB" sz="2700" b="0" err="1"/>
              <a:t>Einnig</a:t>
            </a:r>
            <a:r>
              <a:rPr lang="en-GB" sz="2700" b="0"/>
              <a:t> er </a:t>
            </a:r>
            <a:r>
              <a:rPr lang="en-GB" sz="2700" b="0" err="1"/>
              <a:t>fjallað</a:t>
            </a:r>
            <a:r>
              <a:rPr lang="en-GB" sz="2700" b="0"/>
              <a:t> um </a:t>
            </a:r>
            <a:r>
              <a:rPr lang="en-GB" sz="2700" b="0" err="1"/>
              <a:t>bókmenntir</a:t>
            </a:r>
            <a:r>
              <a:rPr lang="en-GB" sz="2700" b="0"/>
              <a:t>, </a:t>
            </a:r>
            <a:r>
              <a:rPr lang="en-GB" sz="2700" b="0" err="1"/>
              <a:t>kvikmyndagerð</a:t>
            </a:r>
            <a:r>
              <a:rPr lang="en-GB" sz="2700" b="0"/>
              <a:t>, </a:t>
            </a:r>
            <a:r>
              <a:rPr lang="en-GB" sz="2700" b="0" err="1"/>
              <a:t>listir</a:t>
            </a:r>
            <a:r>
              <a:rPr lang="en-GB" sz="2700" b="0"/>
              <a:t> </a:t>
            </a:r>
            <a:r>
              <a:rPr lang="en-GB" sz="2700" b="0" err="1"/>
              <a:t>og</a:t>
            </a:r>
            <a:r>
              <a:rPr lang="en-GB" sz="2700" b="0"/>
              <a:t> </a:t>
            </a:r>
            <a:r>
              <a:rPr lang="en-GB" sz="2700" b="0" err="1"/>
              <a:t>íþróttir</a:t>
            </a:r>
            <a:r>
              <a:rPr lang="en-GB" sz="2700" b="0"/>
              <a:t>.</a:t>
            </a:r>
          </a:p>
          <a:p>
            <a:pPr algn="ctr">
              <a:lnSpc>
                <a:spcPct val="90000"/>
              </a:lnSpc>
            </a:pPr>
            <a:r>
              <a:rPr lang="en-GB" sz="2700" b="0" err="1"/>
              <a:t>Námsmat</a:t>
            </a:r>
            <a:r>
              <a:rPr lang="en-GB" sz="2700" b="0"/>
              <a:t> </a:t>
            </a:r>
            <a:r>
              <a:rPr lang="en-GB" sz="2700" b="0" err="1"/>
              <a:t>byggist</a:t>
            </a:r>
            <a:r>
              <a:rPr lang="en-GB" sz="2700" b="0"/>
              <a:t> á </a:t>
            </a:r>
            <a:r>
              <a:rPr lang="en-GB" sz="2700" b="0" err="1"/>
              <a:t>mætingu</a:t>
            </a:r>
            <a:r>
              <a:rPr lang="en-GB" sz="2700" b="0"/>
              <a:t>, </a:t>
            </a:r>
            <a:r>
              <a:rPr lang="en-GB" sz="2700" b="0" err="1"/>
              <a:t>frammistöðu</a:t>
            </a:r>
            <a:r>
              <a:rPr lang="en-GB" sz="2700" b="0"/>
              <a:t> </a:t>
            </a:r>
            <a:r>
              <a:rPr lang="en-GB" sz="2700" b="0" err="1"/>
              <a:t>og</a:t>
            </a:r>
            <a:r>
              <a:rPr lang="en-GB" sz="2700" b="0"/>
              <a:t> </a:t>
            </a:r>
            <a:r>
              <a:rPr lang="en-GB" sz="2700" b="0" err="1"/>
              <a:t>virkni</a:t>
            </a:r>
            <a:r>
              <a:rPr lang="en-GB" sz="2700" b="0"/>
              <a:t> í </a:t>
            </a:r>
            <a:r>
              <a:rPr lang="en-GB" sz="2700" b="0" err="1"/>
              <a:t>tímum</a:t>
            </a:r>
            <a:r>
              <a:rPr lang="en-GB" sz="2700" b="0"/>
              <a:t>.</a:t>
            </a:r>
          </a:p>
          <a:p>
            <a:pPr algn="ctr">
              <a:lnSpc>
                <a:spcPct val="90000"/>
              </a:lnSpc>
            </a:pPr>
            <a:r>
              <a:rPr lang="en-GB" sz="2700" b="0"/>
              <a:t>.</a:t>
            </a:r>
          </a:p>
          <a:p>
            <a:pPr algn="ctr">
              <a:lnSpc>
                <a:spcPct val="90000"/>
              </a:lnSpc>
            </a:pPr>
            <a:endParaRPr lang="en-GB" sz="2700" b="0"/>
          </a:p>
        </p:txBody>
      </p:sp>
      <p:pic>
        <p:nvPicPr>
          <p:cNvPr id="22530" name="Picture 2">
            <a:extLst>
              <a:ext uri="{FF2B5EF4-FFF2-40B4-BE49-F238E27FC236}">
                <a16:creationId xmlns:a16="http://schemas.microsoft.com/office/drawing/2014/main" id="{5683B66C-AF77-4B26-CB98-E9BA22B9E054}"/>
              </a:ext>
            </a:extLst>
          </p:cNvPr>
          <p:cNvPicPr>
            <a:picLocks noChangeAspect="1" noChangeArrowheads="1"/>
          </p:cNvPicPr>
          <p:nvPr/>
        </p:nvPicPr>
        <p:blipFill>
          <a:blip r:embed="rId2"/>
          <a:srcRect l="12501" r="12501"/>
          <a:stretch/>
        </p:blipFill>
        <p:spPr bwMode="auto">
          <a:xfrm>
            <a:off x="7533555" y="1605419"/>
            <a:ext cx="4110419" cy="3647161"/>
          </a:xfrm>
          <a:prstGeom prst="rect">
            <a:avLst/>
          </a:prstGeom>
          <a:noFill/>
          <a:extLst>
            <a:ext uri="{909E8E84-426E-40DD-AFC4-6F175D3DCCD1}">
              <a14:hiddenFill xmlns:a14="http://schemas.microsoft.com/office/drawing/2010/main">
                <a:solidFill>
                  <a:srgbClr val="FFFFFF"/>
                </a:solidFill>
              </a14:hiddenFill>
            </a:ext>
          </a:extLst>
        </p:spPr>
      </p:pic>
      <p:sp>
        <p:nvSpPr>
          <p:cNvPr id="22550" name="Freeform: Shape 22549">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06735" y="-157114"/>
            <a:ext cx="6053827" cy="694864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231797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E7B74E81-276A-4BF8-9D74-BF6C44B2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2290" name="Picture 2" descr="Spring Feeling, Original Watercolor Painting of a Spring Countryside  Landscape, Pink Tree and Small Village by Calm Blue River , Home Deco - Etsy">
            <a:extLst>
              <a:ext uri="{FF2B5EF4-FFF2-40B4-BE49-F238E27FC236}">
                <a16:creationId xmlns:a16="http://schemas.microsoft.com/office/drawing/2014/main" id="{EE14DCD8-5E81-B61E-4D4D-7F77E2611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603"/>
          <a:stretch/>
        </p:blipFill>
        <p:spPr bwMode="auto">
          <a:xfrm>
            <a:off x="22"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2297" name="Freeform: Shape 12296">
            <a:extLst>
              <a:ext uri="{FF2B5EF4-FFF2-40B4-BE49-F238E27FC236}">
                <a16:creationId xmlns:a16="http://schemas.microsoft.com/office/drawing/2014/main" id="{19C537B0-73BE-41E7-8BD7-CC603DD2B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1470" y="1689814"/>
            <a:ext cx="6140530" cy="4647339"/>
          </a:xfrm>
          <a:custGeom>
            <a:avLst/>
            <a:gdLst>
              <a:gd name="connsiteX0" fmla="*/ 3354001 w 6140530"/>
              <a:gd name="connsiteY0" fmla="*/ 1219 h 4626714"/>
              <a:gd name="connsiteX1" fmla="*/ 4854691 w 6140530"/>
              <a:gd name="connsiteY1" fmla="*/ 125683 h 4626714"/>
              <a:gd name="connsiteX2" fmla="*/ 6093602 w 6140530"/>
              <a:gd name="connsiteY2" fmla="*/ 1013600 h 4626714"/>
              <a:gd name="connsiteX3" fmla="*/ 6140530 w 6140530"/>
              <a:gd name="connsiteY3" fmla="*/ 1110875 h 4626714"/>
              <a:gd name="connsiteX4" fmla="*/ 6140530 w 6140530"/>
              <a:gd name="connsiteY4" fmla="*/ 3914197 h 4626714"/>
              <a:gd name="connsiteX5" fmla="*/ 6123285 w 6140530"/>
              <a:gd name="connsiteY5" fmla="*/ 3940855 h 4626714"/>
              <a:gd name="connsiteX6" fmla="*/ 6022119 w 6140530"/>
              <a:gd name="connsiteY6" fmla="*/ 4052713 h 4626714"/>
              <a:gd name="connsiteX7" fmla="*/ 2791676 w 6140530"/>
              <a:gd name="connsiteY7" fmla="*/ 4623624 h 4626714"/>
              <a:gd name="connsiteX8" fmla="*/ 0 w 6140530"/>
              <a:gd name="connsiteY8" fmla="*/ 4180103 h 4626714"/>
              <a:gd name="connsiteX9" fmla="*/ 486444 w 6140530"/>
              <a:gd name="connsiteY9" fmla="*/ 3598665 h 4626714"/>
              <a:gd name="connsiteX10" fmla="*/ 701119 w 6140530"/>
              <a:gd name="connsiteY10" fmla="*/ 1679227 h 4626714"/>
              <a:gd name="connsiteX11" fmla="*/ 3354001 w 6140530"/>
              <a:gd name="connsiteY11" fmla="*/ 1219 h 4626714"/>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 name="connsiteX0" fmla="*/ 3354001 w 6140530"/>
              <a:gd name="connsiteY0" fmla="*/ 1219 h 4647338"/>
              <a:gd name="connsiteX1" fmla="*/ 4854691 w 6140530"/>
              <a:gd name="connsiteY1" fmla="*/ 125683 h 4647338"/>
              <a:gd name="connsiteX2" fmla="*/ 6093602 w 6140530"/>
              <a:gd name="connsiteY2" fmla="*/ 1013600 h 4647338"/>
              <a:gd name="connsiteX3" fmla="*/ 6140530 w 6140530"/>
              <a:gd name="connsiteY3" fmla="*/ 1110875 h 4647338"/>
              <a:gd name="connsiteX4" fmla="*/ 6140530 w 6140530"/>
              <a:gd name="connsiteY4" fmla="*/ 3914197 h 4647338"/>
              <a:gd name="connsiteX5" fmla="*/ 6123285 w 6140530"/>
              <a:gd name="connsiteY5" fmla="*/ 3940855 h 4647338"/>
              <a:gd name="connsiteX6" fmla="*/ 6022119 w 6140530"/>
              <a:gd name="connsiteY6" fmla="*/ 4052713 h 4647338"/>
              <a:gd name="connsiteX7" fmla="*/ 2791676 w 6140530"/>
              <a:gd name="connsiteY7" fmla="*/ 4623624 h 4647338"/>
              <a:gd name="connsiteX8" fmla="*/ 0 w 6140530"/>
              <a:gd name="connsiteY8" fmla="*/ 4180103 h 4647338"/>
              <a:gd name="connsiteX9" fmla="*/ 486444 w 6140530"/>
              <a:gd name="connsiteY9" fmla="*/ 3598665 h 4647338"/>
              <a:gd name="connsiteX10" fmla="*/ 701119 w 6140530"/>
              <a:gd name="connsiteY10" fmla="*/ 1679227 h 4647338"/>
              <a:gd name="connsiteX11" fmla="*/ 3354001 w 6140530"/>
              <a:gd name="connsiteY11" fmla="*/ 1219 h 464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40530" h="4647338">
                <a:moveTo>
                  <a:pt x="3354001" y="1219"/>
                </a:moveTo>
                <a:cubicBezTo>
                  <a:pt x="4004435" y="-11736"/>
                  <a:pt x="4587960" y="81931"/>
                  <a:pt x="4854691" y="125683"/>
                </a:cubicBezTo>
                <a:cubicBezTo>
                  <a:pt x="5569674" y="248878"/>
                  <a:pt x="5884365" y="614355"/>
                  <a:pt x="6093602" y="1013600"/>
                </a:cubicBezTo>
                <a:lnTo>
                  <a:pt x="6140530" y="1110875"/>
                </a:lnTo>
                <a:lnTo>
                  <a:pt x="6140530" y="3914197"/>
                </a:lnTo>
                <a:lnTo>
                  <a:pt x="6123285" y="3940855"/>
                </a:lnTo>
                <a:cubicBezTo>
                  <a:pt x="6092119" y="3981849"/>
                  <a:pt x="6058441" y="4019304"/>
                  <a:pt x="6022119" y="4052713"/>
                </a:cubicBezTo>
                <a:cubicBezTo>
                  <a:pt x="5440967" y="4587251"/>
                  <a:pt x="4022382" y="4706012"/>
                  <a:pt x="2791676" y="4623624"/>
                </a:cubicBezTo>
                <a:cubicBezTo>
                  <a:pt x="1788243" y="4556450"/>
                  <a:pt x="990667" y="4345015"/>
                  <a:pt x="0" y="4180103"/>
                </a:cubicBezTo>
                <a:cubicBezTo>
                  <a:pt x="0" y="4180103"/>
                  <a:pt x="445100" y="4042167"/>
                  <a:pt x="486444" y="3598665"/>
                </a:cubicBezTo>
                <a:cubicBezTo>
                  <a:pt x="526106" y="3207312"/>
                  <a:pt x="513958" y="2340421"/>
                  <a:pt x="701119" y="1679227"/>
                </a:cubicBezTo>
                <a:cubicBezTo>
                  <a:pt x="1000026" y="340576"/>
                  <a:pt x="2269944" y="22811"/>
                  <a:pt x="3354001" y="12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2299" name="Freeform: Shape 12298">
            <a:extLst>
              <a:ext uri="{FF2B5EF4-FFF2-40B4-BE49-F238E27FC236}">
                <a16:creationId xmlns:a16="http://schemas.microsoft.com/office/drawing/2014/main" id="{5757CFF1-20F6-4EF6-83FA-264F652F4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47219">
            <a:off x="6227679" y="1604683"/>
            <a:ext cx="6095973" cy="472579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47652"/>
              <a:gd name="connsiteY0" fmla="*/ 731902 h 764135"/>
              <a:gd name="connsiteX1" fmla="*/ 373741 w 847652"/>
              <a:gd name="connsiteY1" fmla="*/ 757848 h 764135"/>
              <a:gd name="connsiteX2" fmla="*/ 812900 w 847652"/>
              <a:gd name="connsiteY2" fmla="*/ 492088 h 764135"/>
              <a:gd name="connsiteX3" fmla="*/ 794101 w 847652"/>
              <a:gd name="connsiteY3" fmla="*/ 187195 h 764135"/>
              <a:gd name="connsiteX4" fmla="*/ 588282 w 847652"/>
              <a:gd name="connsiteY4" fmla="*/ 3537 h 764135"/>
              <a:gd name="connsiteX5" fmla="*/ 59263 w 847652"/>
              <a:gd name="connsiteY5" fmla="*/ 319863 h 764135"/>
              <a:gd name="connsiteX6" fmla="*/ 56596 w 847652"/>
              <a:gd name="connsiteY6" fmla="*/ 630854 h 764135"/>
              <a:gd name="connsiteX7" fmla="*/ 0 w 847652"/>
              <a:gd name="connsiteY7" fmla="*/ 731902 h 764135"/>
              <a:gd name="connsiteX0" fmla="*/ 0 w 843619"/>
              <a:gd name="connsiteY0" fmla="*/ 731902 h 766005"/>
              <a:gd name="connsiteX1" fmla="*/ 373741 w 843619"/>
              <a:gd name="connsiteY1" fmla="*/ 757848 h 766005"/>
              <a:gd name="connsiteX2" fmla="*/ 807052 w 843619"/>
              <a:gd name="connsiteY2" fmla="*/ 579654 h 766005"/>
              <a:gd name="connsiteX3" fmla="*/ 794101 w 843619"/>
              <a:gd name="connsiteY3" fmla="*/ 187195 h 766005"/>
              <a:gd name="connsiteX4" fmla="*/ 588282 w 843619"/>
              <a:gd name="connsiteY4" fmla="*/ 3537 h 766005"/>
              <a:gd name="connsiteX5" fmla="*/ 59263 w 843619"/>
              <a:gd name="connsiteY5" fmla="*/ 319863 h 766005"/>
              <a:gd name="connsiteX6" fmla="*/ 56596 w 843619"/>
              <a:gd name="connsiteY6" fmla="*/ 630854 h 766005"/>
              <a:gd name="connsiteX7" fmla="*/ 0 w 843619"/>
              <a:gd name="connsiteY7" fmla="*/ 731902 h 766005"/>
              <a:gd name="connsiteX0" fmla="*/ 0 w 838949"/>
              <a:gd name="connsiteY0" fmla="*/ 731902 h 764478"/>
              <a:gd name="connsiteX1" fmla="*/ 373741 w 838949"/>
              <a:gd name="connsiteY1" fmla="*/ 757848 h 764478"/>
              <a:gd name="connsiteX2" fmla="*/ 799956 w 838949"/>
              <a:gd name="connsiteY2" fmla="*/ 602289 h 764478"/>
              <a:gd name="connsiteX3" fmla="*/ 794101 w 838949"/>
              <a:gd name="connsiteY3" fmla="*/ 187195 h 764478"/>
              <a:gd name="connsiteX4" fmla="*/ 588282 w 838949"/>
              <a:gd name="connsiteY4" fmla="*/ 3537 h 764478"/>
              <a:gd name="connsiteX5" fmla="*/ 59263 w 838949"/>
              <a:gd name="connsiteY5" fmla="*/ 319863 h 764478"/>
              <a:gd name="connsiteX6" fmla="*/ 56596 w 838949"/>
              <a:gd name="connsiteY6" fmla="*/ 630854 h 764478"/>
              <a:gd name="connsiteX7" fmla="*/ 0 w 838949"/>
              <a:gd name="connsiteY7" fmla="*/ 731902 h 764478"/>
              <a:gd name="connsiteX0" fmla="*/ 0 w 844858"/>
              <a:gd name="connsiteY0" fmla="*/ 731902 h 764478"/>
              <a:gd name="connsiteX1" fmla="*/ 373741 w 844858"/>
              <a:gd name="connsiteY1" fmla="*/ 757848 h 764478"/>
              <a:gd name="connsiteX2" fmla="*/ 799956 w 844858"/>
              <a:gd name="connsiteY2" fmla="*/ 602289 h 764478"/>
              <a:gd name="connsiteX3" fmla="*/ 794101 w 844858"/>
              <a:gd name="connsiteY3" fmla="*/ 187195 h 764478"/>
              <a:gd name="connsiteX4" fmla="*/ 588282 w 844858"/>
              <a:gd name="connsiteY4" fmla="*/ 3537 h 764478"/>
              <a:gd name="connsiteX5" fmla="*/ 59263 w 844858"/>
              <a:gd name="connsiteY5" fmla="*/ 319863 h 764478"/>
              <a:gd name="connsiteX6" fmla="*/ 56596 w 844858"/>
              <a:gd name="connsiteY6" fmla="*/ 630854 h 764478"/>
              <a:gd name="connsiteX7" fmla="*/ 0 w 844858"/>
              <a:gd name="connsiteY7" fmla="*/ 731902 h 764478"/>
              <a:gd name="connsiteX0" fmla="*/ 0 w 841989"/>
              <a:gd name="connsiteY0" fmla="*/ 731902 h 763721"/>
              <a:gd name="connsiteX1" fmla="*/ 373741 w 841989"/>
              <a:gd name="connsiteY1" fmla="*/ 757848 h 763721"/>
              <a:gd name="connsiteX2" fmla="*/ 795517 w 841989"/>
              <a:gd name="connsiteY2" fmla="*/ 613716 h 763721"/>
              <a:gd name="connsiteX3" fmla="*/ 794101 w 841989"/>
              <a:gd name="connsiteY3" fmla="*/ 187195 h 763721"/>
              <a:gd name="connsiteX4" fmla="*/ 588282 w 841989"/>
              <a:gd name="connsiteY4" fmla="*/ 3537 h 763721"/>
              <a:gd name="connsiteX5" fmla="*/ 59263 w 841989"/>
              <a:gd name="connsiteY5" fmla="*/ 319863 h 763721"/>
              <a:gd name="connsiteX6" fmla="*/ 56596 w 841989"/>
              <a:gd name="connsiteY6" fmla="*/ 630854 h 763721"/>
              <a:gd name="connsiteX7" fmla="*/ 0 w 841989"/>
              <a:gd name="connsiteY7" fmla="*/ 731902 h 763721"/>
              <a:gd name="connsiteX0" fmla="*/ 0 w 836040"/>
              <a:gd name="connsiteY0" fmla="*/ 731902 h 763528"/>
              <a:gd name="connsiteX1" fmla="*/ 375521 w 836040"/>
              <a:gd name="connsiteY1" fmla="*/ 757630 h 763528"/>
              <a:gd name="connsiteX2" fmla="*/ 795517 w 836040"/>
              <a:gd name="connsiteY2" fmla="*/ 613716 h 763528"/>
              <a:gd name="connsiteX3" fmla="*/ 794101 w 836040"/>
              <a:gd name="connsiteY3" fmla="*/ 187195 h 763528"/>
              <a:gd name="connsiteX4" fmla="*/ 588282 w 836040"/>
              <a:gd name="connsiteY4" fmla="*/ 3537 h 763528"/>
              <a:gd name="connsiteX5" fmla="*/ 59263 w 836040"/>
              <a:gd name="connsiteY5" fmla="*/ 319863 h 763528"/>
              <a:gd name="connsiteX6" fmla="*/ 56596 w 836040"/>
              <a:gd name="connsiteY6" fmla="*/ 630854 h 763528"/>
              <a:gd name="connsiteX7" fmla="*/ 0 w 836040"/>
              <a:gd name="connsiteY7" fmla="*/ 731902 h 763528"/>
              <a:gd name="connsiteX0" fmla="*/ 0 w 836040"/>
              <a:gd name="connsiteY0" fmla="*/ 731902 h 761256"/>
              <a:gd name="connsiteX1" fmla="*/ 375521 w 836040"/>
              <a:gd name="connsiteY1" fmla="*/ 757630 h 761256"/>
              <a:gd name="connsiteX2" fmla="*/ 795517 w 836040"/>
              <a:gd name="connsiteY2" fmla="*/ 613716 h 761256"/>
              <a:gd name="connsiteX3" fmla="*/ 794101 w 836040"/>
              <a:gd name="connsiteY3" fmla="*/ 187195 h 761256"/>
              <a:gd name="connsiteX4" fmla="*/ 588282 w 836040"/>
              <a:gd name="connsiteY4" fmla="*/ 3537 h 761256"/>
              <a:gd name="connsiteX5" fmla="*/ 59263 w 836040"/>
              <a:gd name="connsiteY5" fmla="*/ 319863 h 761256"/>
              <a:gd name="connsiteX6" fmla="*/ 56596 w 836040"/>
              <a:gd name="connsiteY6" fmla="*/ 630854 h 761256"/>
              <a:gd name="connsiteX7" fmla="*/ 0 w 836040"/>
              <a:gd name="connsiteY7" fmla="*/ 731902 h 761256"/>
              <a:gd name="connsiteX0" fmla="*/ 794101 w 837028"/>
              <a:gd name="connsiteY0" fmla="*/ 187195 h 761256"/>
              <a:gd name="connsiteX1" fmla="*/ 588282 w 837028"/>
              <a:gd name="connsiteY1" fmla="*/ 3537 h 761256"/>
              <a:gd name="connsiteX2" fmla="*/ 59263 w 837028"/>
              <a:gd name="connsiteY2" fmla="*/ 319863 h 761256"/>
              <a:gd name="connsiteX3" fmla="*/ 56596 w 837028"/>
              <a:gd name="connsiteY3" fmla="*/ 630854 h 761256"/>
              <a:gd name="connsiteX4" fmla="*/ 0 w 837028"/>
              <a:gd name="connsiteY4" fmla="*/ 731902 h 761256"/>
              <a:gd name="connsiteX5" fmla="*/ 375521 w 837028"/>
              <a:gd name="connsiteY5" fmla="*/ 757630 h 761256"/>
              <a:gd name="connsiteX6" fmla="*/ 795517 w 837028"/>
              <a:gd name="connsiteY6" fmla="*/ 613716 h 761256"/>
              <a:gd name="connsiteX7" fmla="*/ 806268 w 837028"/>
              <a:gd name="connsiteY7" fmla="*/ 201919 h 761256"/>
              <a:gd name="connsiteX0" fmla="*/ 794101 w 795517"/>
              <a:gd name="connsiteY0" fmla="*/ 187195 h 761256"/>
              <a:gd name="connsiteX1" fmla="*/ 588282 w 795517"/>
              <a:gd name="connsiteY1" fmla="*/ 3537 h 761256"/>
              <a:gd name="connsiteX2" fmla="*/ 59263 w 795517"/>
              <a:gd name="connsiteY2" fmla="*/ 319863 h 761256"/>
              <a:gd name="connsiteX3" fmla="*/ 56596 w 795517"/>
              <a:gd name="connsiteY3" fmla="*/ 630854 h 761256"/>
              <a:gd name="connsiteX4" fmla="*/ 0 w 795517"/>
              <a:gd name="connsiteY4" fmla="*/ 731902 h 761256"/>
              <a:gd name="connsiteX5" fmla="*/ 375521 w 795517"/>
              <a:gd name="connsiteY5" fmla="*/ 757630 h 761256"/>
              <a:gd name="connsiteX6" fmla="*/ 795517 w 795517"/>
              <a:gd name="connsiteY6" fmla="*/ 613716 h 76125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4776"/>
              <a:gd name="connsiteX1" fmla="*/ 588282 w 811137"/>
              <a:gd name="connsiteY1" fmla="*/ 3537 h 764776"/>
              <a:gd name="connsiteX2" fmla="*/ 59263 w 811137"/>
              <a:gd name="connsiteY2" fmla="*/ 319863 h 764776"/>
              <a:gd name="connsiteX3" fmla="*/ 56596 w 811137"/>
              <a:gd name="connsiteY3" fmla="*/ 630854 h 764776"/>
              <a:gd name="connsiteX4" fmla="*/ 0 w 811137"/>
              <a:gd name="connsiteY4" fmla="*/ 731902 h 764776"/>
              <a:gd name="connsiteX5" fmla="*/ 375521 w 811137"/>
              <a:gd name="connsiteY5" fmla="*/ 757630 h 764776"/>
              <a:gd name="connsiteX6" fmla="*/ 811137 w 811137"/>
              <a:gd name="connsiteY6" fmla="*/ 595001 h 764776"/>
              <a:gd name="connsiteX0" fmla="*/ 794101 w 811137"/>
              <a:gd name="connsiteY0" fmla="*/ 187195 h 760393"/>
              <a:gd name="connsiteX1" fmla="*/ 588282 w 811137"/>
              <a:gd name="connsiteY1" fmla="*/ 3537 h 760393"/>
              <a:gd name="connsiteX2" fmla="*/ 59263 w 811137"/>
              <a:gd name="connsiteY2" fmla="*/ 319863 h 760393"/>
              <a:gd name="connsiteX3" fmla="*/ 56596 w 811137"/>
              <a:gd name="connsiteY3" fmla="*/ 630854 h 760393"/>
              <a:gd name="connsiteX4" fmla="*/ 0 w 811137"/>
              <a:gd name="connsiteY4" fmla="*/ 731902 h 760393"/>
              <a:gd name="connsiteX5" fmla="*/ 375521 w 811137"/>
              <a:gd name="connsiteY5" fmla="*/ 757630 h 760393"/>
              <a:gd name="connsiteX6" fmla="*/ 811137 w 811137"/>
              <a:gd name="connsiteY6" fmla="*/ 595001 h 760393"/>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94101 w 811137"/>
              <a:gd name="connsiteY0" fmla="*/ 187195 h 759446"/>
              <a:gd name="connsiteX1" fmla="*/ 588282 w 811137"/>
              <a:gd name="connsiteY1" fmla="*/ 3537 h 759446"/>
              <a:gd name="connsiteX2" fmla="*/ 59263 w 811137"/>
              <a:gd name="connsiteY2" fmla="*/ 319863 h 759446"/>
              <a:gd name="connsiteX3" fmla="*/ 56596 w 811137"/>
              <a:gd name="connsiteY3" fmla="*/ 630854 h 759446"/>
              <a:gd name="connsiteX4" fmla="*/ 0 w 811137"/>
              <a:gd name="connsiteY4" fmla="*/ 731902 h 759446"/>
              <a:gd name="connsiteX5" fmla="*/ 375521 w 811137"/>
              <a:gd name="connsiteY5" fmla="*/ 757630 h 759446"/>
              <a:gd name="connsiteX6" fmla="*/ 811137 w 811137"/>
              <a:gd name="connsiteY6" fmla="*/ 595001 h 759446"/>
              <a:gd name="connsiteX0" fmla="*/ 775015 w 811137"/>
              <a:gd name="connsiteY0" fmla="*/ 150490 h 761199"/>
              <a:gd name="connsiteX1" fmla="*/ 588282 w 811137"/>
              <a:gd name="connsiteY1" fmla="*/ 5290 h 761199"/>
              <a:gd name="connsiteX2" fmla="*/ 59263 w 811137"/>
              <a:gd name="connsiteY2" fmla="*/ 321616 h 761199"/>
              <a:gd name="connsiteX3" fmla="*/ 56596 w 811137"/>
              <a:gd name="connsiteY3" fmla="*/ 632607 h 761199"/>
              <a:gd name="connsiteX4" fmla="*/ 0 w 811137"/>
              <a:gd name="connsiteY4" fmla="*/ 733655 h 761199"/>
              <a:gd name="connsiteX5" fmla="*/ 375521 w 811137"/>
              <a:gd name="connsiteY5" fmla="*/ 759383 h 761199"/>
              <a:gd name="connsiteX6" fmla="*/ 811137 w 811137"/>
              <a:gd name="connsiteY6" fmla="*/ 596754 h 761199"/>
              <a:gd name="connsiteX0" fmla="*/ 775015 w 811137"/>
              <a:gd name="connsiteY0" fmla="*/ 148838 h 759547"/>
              <a:gd name="connsiteX1" fmla="*/ 588282 w 811137"/>
              <a:gd name="connsiteY1" fmla="*/ 3638 h 759547"/>
              <a:gd name="connsiteX2" fmla="*/ 59263 w 811137"/>
              <a:gd name="connsiteY2" fmla="*/ 319964 h 759547"/>
              <a:gd name="connsiteX3" fmla="*/ 56596 w 811137"/>
              <a:gd name="connsiteY3" fmla="*/ 630955 h 759547"/>
              <a:gd name="connsiteX4" fmla="*/ 0 w 811137"/>
              <a:gd name="connsiteY4" fmla="*/ 732003 h 759547"/>
              <a:gd name="connsiteX5" fmla="*/ 375521 w 811137"/>
              <a:gd name="connsiteY5" fmla="*/ 757731 h 759547"/>
              <a:gd name="connsiteX6" fmla="*/ 811137 w 811137"/>
              <a:gd name="connsiteY6" fmla="*/ 595102 h 759547"/>
              <a:gd name="connsiteX0" fmla="*/ 775015 w 811137"/>
              <a:gd name="connsiteY0" fmla="*/ 149039 h 759748"/>
              <a:gd name="connsiteX1" fmla="*/ 588282 w 811137"/>
              <a:gd name="connsiteY1" fmla="*/ 3839 h 759748"/>
              <a:gd name="connsiteX2" fmla="*/ 59263 w 811137"/>
              <a:gd name="connsiteY2" fmla="*/ 320165 h 759748"/>
              <a:gd name="connsiteX3" fmla="*/ 56596 w 811137"/>
              <a:gd name="connsiteY3" fmla="*/ 631156 h 759748"/>
              <a:gd name="connsiteX4" fmla="*/ 0 w 811137"/>
              <a:gd name="connsiteY4" fmla="*/ 732204 h 759748"/>
              <a:gd name="connsiteX5" fmla="*/ 375521 w 811137"/>
              <a:gd name="connsiteY5" fmla="*/ 757932 h 759748"/>
              <a:gd name="connsiteX6" fmla="*/ 811137 w 811137"/>
              <a:gd name="connsiteY6" fmla="*/ 595303 h 759748"/>
              <a:gd name="connsiteX0" fmla="*/ 775015 w 811137"/>
              <a:gd name="connsiteY0" fmla="*/ 148071 h 758780"/>
              <a:gd name="connsiteX1" fmla="*/ 588282 w 811137"/>
              <a:gd name="connsiteY1" fmla="*/ 2871 h 758780"/>
              <a:gd name="connsiteX2" fmla="*/ 59263 w 811137"/>
              <a:gd name="connsiteY2" fmla="*/ 319197 h 758780"/>
              <a:gd name="connsiteX3" fmla="*/ 56596 w 811137"/>
              <a:gd name="connsiteY3" fmla="*/ 630188 h 758780"/>
              <a:gd name="connsiteX4" fmla="*/ 0 w 811137"/>
              <a:gd name="connsiteY4" fmla="*/ 731236 h 758780"/>
              <a:gd name="connsiteX5" fmla="*/ 375521 w 811137"/>
              <a:gd name="connsiteY5" fmla="*/ 756964 h 758780"/>
              <a:gd name="connsiteX6" fmla="*/ 811137 w 811137"/>
              <a:gd name="connsiteY6" fmla="*/ 594335 h 758780"/>
              <a:gd name="connsiteX0" fmla="*/ 775015 w 811137"/>
              <a:gd name="connsiteY0" fmla="*/ 148702 h 759411"/>
              <a:gd name="connsiteX1" fmla="*/ 588282 w 811137"/>
              <a:gd name="connsiteY1" fmla="*/ 3502 h 759411"/>
              <a:gd name="connsiteX2" fmla="*/ 59263 w 811137"/>
              <a:gd name="connsiteY2" fmla="*/ 319828 h 759411"/>
              <a:gd name="connsiteX3" fmla="*/ 56596 w 811137"/>
              <a:gd name="connsiteY3" fmla="*/ 630819 h 759411"/>
              <a:gd name="connsiteX4" fmla="*/ 0 w 811137"/>
              <a:gd name="connsiteY4" fmla="*/ 731867 h 759411"/>
              <a:gd name="connsiteX5" fmla="*/ 375521 w 811137"/>
              <a:gd name="connsiteY5" fmla="*/ 757595 h 759411"/>
              <a:gd name="connsiteX6" fmla="*/ 811137 w 811137"/>
              <a:gd name="connsiteY6" fmla="*/ 594966 h 759411"/>
              <a:gd name="connsiteX0" fmla="*/ 775683 w 811137"/>
              <a:gd name="connsiteY0" fmla="*/ 146832 h 759671"/>
              <a:gd name="connsiteX1" fmla="*/ 588282 w 811137"/>
              <a:gd name="connsiteY1" fmla="*/ 3762 h 759671"/>
              <a:gd name="connsiteX2" fmla="*/ 59263 w 811137"/>
              <a:gd name="connsiteY2" fmla="*/ 320088 h 759671"/>
              <a:gd name="connsiteX3" fmla="*/ 56596 w 811137"/>
              <a:gd name="connsiteY3" fmla="*/ 631079 h 759671"/>
              <a:gd name="connsiteX4" fmla="*/ 0 w 811137"/>
              <a:gd name="connsiteY4" fmla="*/ 732127 h 759671"/>
              <a:gd name="connsiteX5" fmla="*/ 375521 w 811137"/>
              <a:gd name="connsiteY5" fmla="*/ 757855 h 759671"/>
              <a:gd name="connsiteX6" fmla="*/ 811137 w 811137"/>
              <a:gd name="connsiteY6" fmla="*/ 595226 h 759671"/>
              <a:gd name="connsiteX0" fmla="*/ 775683 w 811137"/>
              <a:gd name="connsiteY0" fmla="*/ 143132 h 755971"/>
              <a:gd name="connsiteX1" fmla="*/ 588282 w 811137"/>
              <a:gd name="connsiteY1" fmla="*/ 62 h 755971"/>
              <a:gd name="connsiteX2" fmla="*/ 59263 w 811137"/>
              <a:gd name="connsiteY2" fmla="*/ 316388 h 755971"/>
              <a:gd name="connsiteX3" fmla="*/ 56596 w 811137"/>
              <a:gd name="connsiteY3" fmla="*/ 627379 h 755971"/>
              <a:gd name="connsiteX4" fmla="*/ 0 w 811137"/>
              <a:gd name="connsiteY4" fmla="*/ 728427 h 755971"/>
              <a:gd name="connsiteX5" fmla="*/ 375521 w 811137"/>
              <a:gd name="connsiteY5" fmla="*/ 754155 h 755971"/>
              <a:gd name="connsiteX6" fmla="*/ 811137 w 811137"/>
              <a:gd name="connsiteY6" fmla="*/ 591526 h 755971"/>
              <a:gd name="connsiteX0" fmla="*/ 775683 w 811137"/>
              <a:gd name="connsiteY0" fmla="*/ 143690 h 756529"/>
              <a:gd name="connsiteX1" fmla="*/ 588282 w 811137"/>
              <a:gd name="connsiteY1" fmla="*/ 620 h 756529"/>
              <a:gd name="connsiteX2" fmla="*/ 59263 w 811137"/>
              <a:gd name="connsiteY2" fmla="*/ 316946 h 756529"/>
              <a:gd name="connsiteX3" fmla="*/ 56596 w 811137"/>
              <a:gd name="connsiteY3" fmla="*/ 627937 h 756529"/>
              <a:gd name="connsiteX4" fmla="*/ 0 w 811137"/>
              <a:gd name="connsiteY4" fmla="*/ 728985 h 756529"/>
              <a:gd name="connsiteX5" fmla="*/ 375521 w 811137"/>
              <a:gd name="connsiteY5" fmla="*/ 754713 h 756529"/>
              <a:gd name="connsiteX6" fmla="*/ 811137 w 811137"/>
              <a:gd name="connsiteY6" fmla="*/ 592084 h 756529"/>
              <a:gd name="connsiteX0" fmla="*/ 775683 w 811137"/>
              <a:gd name="connsiteY0" fmla="*/ 144363 h 757202"/>
              <a:gd name="connsiteX1" fmla="*/ 588282 w 811137"/>
              <a:gd name="connsiteY1" fmla="*/ 1293 h 757202"/>
              <a:gd name="connsiteX2" fmla="*/ 59263 w 811137"/>
              <a:gd name="connsiteY2" fmla="*/ 317619 h 757202"/>
              <a:gd name="connsiteX3" fmla="*/ 56596 w 811137"/>
              <a:gd name="connsiteY3" fmla="*/ 628610 h 757202"/>
              <a:gd name="connsiteX4" fmla="*/ 0 w 811137"/>
              <a:gd name="connsiteY4" fmla="*/ 729658 h 757202"/>
              <a:gd name="connsiteX5" fmla="*/ 375521 w 811137"/>
              <a:gd name="connsiteY5" fmla="*/ 755386 h 757202"/>
              <a:gd name="connsiteX6" fmla="*/ 811137 w 811137"/>
              <a:gd name="connsiteY6" fmla="*/ 592757 h 757202"/>
              <a:gd name="connsiteX0" fmla="*/ 775683 w 811137"/>
              <a:gd name="connsiteY0" fmla="*/ 145620 h 758459"/>
              <a:gd name="connsiteX1" fmla="*/ 588282 w 811137"/>
              <a:gd name="connsiteY1" fmla="*/ 2550 h 758459"/>
              <a:gd name="connsiteX2" fmla="*/ 59263 w 811137"/>
              <a:gd name="connsiteY2" fmla="*/ 318876 h 758459"/>
              <a:gd name="connsiteX3" fmla="*/ 56596 w 811137"/>
              <a:gd name="connsiteY3" fmla="*/ 629867 h 758459"/>
              <a:gd name="connsiteX4" fmla="*/ 0 w 811137"/>
              <a:gd name="connsiteY4" fmla="*/ 730915 h 758459"/>
              <a:gd name="connsiteX5" fmla="*/ 375521 w 811137"/>
              <a:gd name="connsiteY5" fmla="*/ 756643 h 758459"/>
              <a:gd name="connsiteX6" fmla="*/ 811137 w 811137"/>
              <a:gd name="connsiteY6" fmla="*/ 594014 h 758459"/>
              <a:gd name="connsiteX0" fmla="*/ 775683 w 811137"/>
              <a:gd name="connsiteY0" fmla="*/ 147658 h 760497"/>
              <a:gd name="connsiteX1" fmla="*/ 588282 w 811137"/>
              <a:gd name="connsiteY1" fmla="*/ 4588 h 760497"/>
              <a:gd name="connsiteX2" fmla="*/ 59263 w 811137"/>
              <a:gd name="connsiteY2" fmla="*/ 320914 h 760497"/>
              <a:gd name="connsiteX3" fmla="*/ 56596 w 811137"/>
              <a:gd name="connsiteY3" fmla="*/ 631905 h 760497"/>
              <a:gd name="connsiteX4" fmla="*/ 0 w 811137"/>
              <a:gd name="connsiteY4" fmla="*/ 732953 h 760497"/>
              <a:gd name="connsiteX5" fmla="*/ 375521 w 811137"/>
              <a:gd name="connsiteY5" fmla="*/ 758681 h 760497"/>
              <a:gd name="connsiteX6" fmla="*/ 811137 w 811137"/>
              <a:gd name="connsiteY6" fmla="*/ 596052 h 760497"/>
              <a:gd name="connsiteX0" fmla="*/ 775683 w 811137"/>
              <a:gd name="connsiteY0" fmla="*/ 148140 h 760979"/>
              <a:gd name="connsiteX1" fmla="*/ 588282 w 811137"/>
              <a:gd name="connsiteY1" fmla="*/ 5070 h 760979"/>
              <a:gd name="connsiteX2" fmla="*/ 59263 w 811137"/>
              <a:gd name="connsiteY2" fmla="*/ 321396 h 760979"/>
              <a:gd name="connsiteX3" fmla="*/ 56596 w 811137"/>
              <a:gd name="connsiteY3" fmla="*/ 632387 h 760979"/>
              <a:gd name="connsiteX4" fmla="*/ 0 w 811137"/>
              <a:gd name="connsiteY4" fmla="*/ 733435 h 760979"/>
              <a:gd name="connsiteX5" fmla="*/ 375521 w 811137"/>
              <a:gd name="connsiteY5" fmla="*/ 759163 h 760979"/>
              <a:gd name="connsiteX6" fmla="*/ 811137 w 811137"/>
              <a:gd name="connsiteY6" fmla="*/ 596534 h 76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1137" h="760979">
                <a:moveTo>
                  <a:pt x="775683" y="148140"/>
                </a:moveTo>
                <a:cubicBezTo>
                  <a:pt x="762064" y="122193"/>
                  <a:pt x="722979" y="17335"/>
                  <a:pt x="588282" y="5070"/>
                </a:cubicBezTo>
                <a:cubicBezTo>
                  <a:pt x="465944" y="-6070"/>
                  <a:pt x="93839" y="-29505"/>
                  <a:pt x="59263" y="321396"/>
                </a:cubicBezTo>
                <a:cubicBezTo>
                  <a:pt x="43357" y="430362"/>
                  <a:pt x="56596" y="569046"/>
                  <a:pt x="56596" y="632387"/>
                </a:cubicBezTo>
                <a:cubicBezTo>
                  <a:pt x="57073" y="704110"/>
                  <a:pt x="0" y="733435"/>
                  <a:pt x="0" y="733435"/>
                </a:cubicBezTo>
                <a:cubicBezTo>
                  <a:pt x="133360" y="743770"/>
                  <a:pt x="261604" y="767731"/>
                  <a:pt x="375521" y="759163"/>
                </a:cubicBezTo>
                <a:cubicBezTo>
                  <a:pt x="474122" y="751747"/>
                  <a:pt x="716355" y="732274"/>
                  <a:pt x="811137" y="596534"/>
                </a:cubicBezTo>
              </a:path>
            </a:pathLst>
          </a:custGeom>
          <a:noFill/>
          <a:ln w="19050" cap="flat">
            <a:solidFill>
              <a:schemeClr val="tx1"/>
            </a:solidFill>
            <a:prstDash val="solid"/>
            <a:miter/>
          </a:ln>
        </p:spPr>
        <p:txBody>
          <a:bodyPr rtlCol="0" anchor="ctr"/>
          <a:lstStyle/>
          <a:p>
            <a:endParaRPr lang="en-US" sz="1801"/>
          </a:p>
        </p:txBody>
      </p:sp>
      <p:sp>
        <p:nvSpPr>
          <p:cNvPr id="12301" name="Freeform: Shape 12300">
            <a:extLst>
              <a:ext uri="{FF2B5EF4-FFF2-40B4-BE49-F238E27FC236}">
                <a16:creationId xmlns:a16="http://schemas.microsoft.com/office/drawing/2014/main" id="{06A9A420-EBC2-475A-B5F6-1915095B1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128648" y="500210"/>
            <a:ext cx="5016912" cy="2271813"/>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solidFill>
            <a:schemeClr val="bg2">
              <a:lumMod val="90000"/>
            </a:schemeClr>
          </a:solidFill>
          <a:ln w="19050" cap="flat">
            <a:noFill/>
            <a:prstDash val="solid"/>
            <a:miter/>
          </a:ln>
        </p:spPr>
        <p:txBody>
          <a:bodyPr rtlCol="0" anchor="ctr"/>
          <a:lstStyle/>
          <a:p>
            <a:endParaRPr lang="en-US" sz="1801"/>
          </a:p>
        </p:txBody>
      </p:sp>
      <p:sp>
        <p:nvSpPr>
          <p:cNvPr id="12303" name="Freeform: Shape 12302">
            <a:extLst>
              <a:ext uri="{FF2B5EF4-FFF2-40B4-BE49-F238E27FC236}">
                <a16:creationId xmlns:a16="http://schemas.microsoft.com/office/drawing/2014/main" id="{23E32A87-27EB-4E8C-A286-AC27F2A1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81631" flipH="1">
            <a:off x="4086068" y="493485"/>
            <a:ext cx="5016912" cy="2271813"/>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66451 w 1286279"/>
              <a:gd name="connsiteY0" fmla="*/ 861647 h 861647"/>
              <a:gd name="connsiteX1" fmla="*/ 858856 w 1286279"/>
              <a:gd name="connsiteY1" fmla="*/ 791733 h 861647"/>
              <a:gd name="connsiteX2" fmla="*/ 1217662 w 1286279"/>
              <a:gd name="connsiteY2" fmla="*/ 618950 h 861647"/>
              <a:gd name="connsiteX3" fmla="*/ 1216615 w 1286279"/>
              <a:gd name="connsiteY3" fmla="*/ 181371 h 861647"/>
              <a:gd name="connsiteX4" fmla="*/ 497287 w 1286279"/>
              <a:gd name="connsiteY4" fmla="*/ 21065 h 861647"/>
              <a:gd name="connsiteX5" fmla="*/ 1905 w 1286279"/>
              <a:gd name="connsiteY5" fmla="*/ 582684 h 861647"/>
              <a:gd name="connsiteX6" fmla="*/ 583488 w 1286279"/>
              <a:gd name="connsiteY6" fmla="*/ 725820 h 861647"/>
              <a:gd name="connsiteX7" fmla="*/ 666451 w 1286279"/>
              <a:gd name="connsiteY7" fmla="*/ 861647 h 861647"/>
              <a:gd name="connsiteX0" fmla="*/ 676619 w 1296447"/>
              <a:gd name="connsiteY0" fmla="*/ 861647 h 861647"/>
              <a:gd name="connsiteX1" fmla="*/ 869024 w 1296447"/>
              <a:gd name="connsiteY1" fmla="*/ 791733 h 861647"/>
              <a:gd name="connsiteX2" fmla="*/ 1227830 w 1296447"/>
              <a:gd name="connsiteY2" fmla="*/ 618950 h 861647"/>
              <a:gd name="connsiteX3" fmla="*/ 1226783 w 1296447"/>
              <a:gd name="connsiteY3" fmla="*/ 181371 h 861647"/>
              <a:gd name="connsiteX4" fmla="*/ 507455 w 1296447"/>
              <a:gd name="connsiteY4" fmla="*/ 21065 h 861647"/>
              <a:gd name="connsiteX5" fmla="*/ 12073 w 1296447"/>
              <a:gd name="connsiteY5" fmla="*/ 582684 h 861647"/>
              <a:gd name="connsiteX6" fmla="*/ 593656 w 1296447"/>
              <a:gd name="connsiteY6" fmla="*/ 725820 h 861647"/>
              <a:gd name="connsiteX7" fmla="*/ 676619 w 1296447"/>
              <a:gd name="connsiteY7" fmla="*/ 861647 h 861647"/>
              <a:gd name="connsiteX0" fmla="*/ 679058 w 1298886"/>
              <a:gd name="connsiteY0" fmla="*/ 861647 h 861647"/>
              <a:gd name="connsiteX1" fmla="*/ 871463 w 1298886"/>
              <a:gd name="connsiteY1" fmla="*/ 791733 h 861647"/>
              <a:gd name="connsiteX2" fmla="*/ 1230269 w 1298886"/>
              <a:gd name="connsiteY2" fmla="*/ 618950 h 861647"/>
              <a:gd name="connsiteX3" fmla="*/ 1229222 w 1298886"/>
              <a:gd name="connsiteY3" fmla="*/ 181371 h 861647"/>
              <a:gd name="connsiteX4" fmla="*/ 509894 w 1298886"/>
              <a:gd name="connsiteY4" fmla="*/ 21065 h 861647"/>
              <a:gd name="connsiteX5" fmla="*/ 14512 w 1298886"/>
              <a:gd name="connsiteY5" fmla="*/ 582684 h 861647"/>
              <a:gd name="connsiteX6" fmla="*/ 596095 w 1298886"/>
              <a:gd name="connsiteY6" fmla="*/ 725820 h 861647"/>
              <a:gd name="connsiteX7" fmla="*/ 679058 w 1298886"/>
              <a:gd name="connsiteY7" fmla="*/ 861647 h 861647"/>
              <a:gd name="connsiteX0" fmla="*/ 679145 w 1305009"/>
              <a:gd name="connsiteY0" fmla="*/ 863804 h 863804"/>
              <a:gd name="connsiteX1" fmla="*/ 871550 w 1305009"/>
              <a:gd name="connsiteY1" fmla="*/ 793890 h 863804"/>
              <a:gd name="connsiteX2" fmla="*/ 1230356 w 1305009"/>
              <a:gd name="connsiteY2" fmla="*/ 621107 h 863804"/>
              <a:gd name="connsiteX3" fmla="*/ 1246771 w 1305009"/>
              <a:gd name="connsiteY3" fmla="*/ 172583 h 863804"/>
              <a:gd name="connsiteX4" fmla="*/ 509981 w 1305009"/>
              <a:gd name="connsiteY4" fmla="*/ 23222 h 863804"/>
              <a:gd name="connsiteX5" fmla="*/ 14599 w 1305009"/>
              <a:gd name="connsiteY5" fmla="*/ 584841 h 863804"/>
              <a:gd name="connsiteX6" fmla="*/ 596182 w 1305009"/>
              <a:gd name="connsiteY6" fmla="*/ 727977 h 863804"/>
              <a:gd name="connsiteX7" fmla="*/ 679145 w 1305009"/>
              <a:gd name="connsiteY7" fmla="*/ 863804 h 863804"/>
              <a:gd name="connsiteX0" fmla="*/ 679230 w 1311184"/>
              <a:gd name="connsiteY0" fmla="*/ 843802 h 843802"/>
              <a:gd name="connsiteX1" fmla="*/ 871635 w 1311184"/>
              <a:gd name="connsiteY1" fmla="*/ 773888 h 843802"/>
              <a:gd name="connsiteX2" fmla="*/ 1230441 w 1311184"/>
              <a:gd name="connsiteY2" fmla="*/ 601105 h 843802"/>
              <a:gd name="connsiteX3" fmla="*/ 1246856 w 1311184"/>
              <a:gd name="connsiteY3" fmla="*/ 152581 h 843802"/>
              <a:gd name="connsiteX4" fmla="*/ 507394 w 1311184"/>
              <a:gd name="connsiteY4" fmla="*/ 22407 h 843802"/>
              <a:gd name="connsiteX5" fmla="*/ 14684 w 1311184"/>
              <a:gd name="connsiteY5" fmla="*/ 564839 h 843802"/>
              <a:gd name="connsiteX6" fmla="*/ 596267 w 1311184"/>
              <a:gd name="connsiteY6" fmla="*/ 707975 h 843802"/>
              <a:gd name="connsiteX7" fmla="*/ 679230 w 1311184"/>
              <a:gd name="connsiteY7" fmla="*/ 843802 h 843802"/>
              <a:gd name="connsiteX0" fmla="*/ 680987 w 1312941"/>
              <a:gd name="connsiteY0" fmla="*/ 832452 h 832452"/>
              <a:gd name="connsiteX1" fmla="*/ 873392 w 1312941"/>
              <a:gd name="connsiteY1" fmla="*/ 762538 h 832452"/>
              <a:gd name="connsiteX2" fmla="*/ 1232198 w 1312941"/>
              <a:gd name="connsiteY2" fmla="*/ 589755 h 832452"/>
              <a:gd name="connsiteX3" fmla="*/ 1248613 w 1312941"/>
              <a:gd name="connsiteY3" fmla="*/ 141231 h 832452"/>
              <a:gd name="connsiteX4" fmla="*/ 509151 w 1312941"/>
              <a:gd name="connsiteY4" fmla="*/ 11057 h 832452"/>
              <a:gd name="connsiteX5" fmla="*/ 16441 w 1312941"/>
              <a:gd name="connsiteY5" fmla="*/ 553489 h 832452"/>
              <a:gd name="connsiteX6" fmla="*/ 598024 w 1312941"/>
              <a:gd name="connsiteY6" fmla="*/ 696625 h 832452"/>
              <a:gd name="connsiteX7" fmla="*/ 680987 w 1312941"/>
              <a:gd name="connsiteY7" fmla="*/ 832452 h 832452"/>
              <a:gd name="connsiteX0" fmla="*/ 682950 w 1314904"/>
              <a:gd name="connsiteY0" fmla="*/ 830411 h 830411"/>
              <a:gd name="connsiteX1" fmla="*/ 875355 w 1314904"/>
              <a:gd name="connsiteY1" fmla="*/ 760497 h 830411"/>
              <a:gd name="connsiteX2" fmla="*/ 1234161 w 1314904"/>
              <a:gd name="connsiteY2" fmla="*/ 587714 h 830411"/>
              <a:gd name="connsiteX3" fmla="*/ 1250576 w 1314904"/>
              <a:gd name="connsiteY3" fmla="*/ 139190 h 830411"/>
              <a:gd name="connsiteX4" fmla="*/ 511114 w 1314904"/>
              <a:gd name="connsiteY4" fmla="*/ 9016 h 830411"/>
              <a:gd name="connsiteX5" fmla="*/ 18404 w 1314904"/>
              <a:gd name="connsiteY5" fmla="*/ 551448 h 830411"/>
              <a:gd name="connsiteX6" fmla="*/ 599987 w 1314904"/>
              <a:gd name="connsiteY6" fmla="*/ 694584 h 830411"/>
              <a:gd name="connsiteX7" fmla="*/ 682950 w 1314904"/>
              <a:gd name="connsiteY7" fmla="*/ 830411 h 830411"/>
              <a:gd name="connsiteX0" fmla="*/ 683968 w 1317367"/>
              <a:gd name="connsiteY0" fmla="*/ 798885 h 798885"/>
              <a:gd name="connsiteX1" fmla="*/ 876373 w 1317367"/>
              <a:gd name="connsiteY1" fmla="*/ 728971 h 798885"/>
              <a:gd name="connsiteX2" fmla="*/ 1235179 w 1317367"/>
              <a:gd name="connsiteY2" fmla="*/ 556188 h 798885"/>
              <a:gd name="connsiteX3" fmla="*/ 1251594 w 1317367"/>
              <a:gd name="connsiteY3" fmla="*/ 107664 h 798885"/>
              <a:gd name="connsiteX4" fmla="*/ 492226 w 1317367"/>
              <a:gd name="connsiteY4" fmla="*/ 12344 h 798885"/>
              <a:gd name="connsiteX5" fmla="*/ 19422 w 1317367"/>
              <a:gd name="connsiteY5" fmla="*/ 519922 h 798885"/>
              <a:gd name="connsiteX6" fmla="*/ 601005 w 1317367"/>
              <a:gd name="connsiteY6" fmla="*/ 663058 h 798885"/>
              <a:gd name="connsiteX7" fmla="*/ 683968 w 1317367"/>
              <a:gd name="connsiteY7" fmla="*/ 798885 h 798885"/>
              <a:gd name="connsiteX0" fmla="*/ 686384 w 1319783"/>
              <a:gd name="connsiteY0" fmla="*/ 802389 h 802389"/>
              <a:gd name="connsiteX1" fmla="*/ 878789 w 1319783"/>
              <a:gd name="connsiteY1" fmla="*/ 732475 h 802389"/>
              <a:gd name="connsiteX2" fmla="*/ 1237595 w 1319783"/>
              <a:gd name="connsiteY2" fmla="*/ 559692 h 802389"/>
              <a:gd name="connsiteX3" fmla="*/ 1254010 w 1319783"/>
              <a:gd name="connsiteY3" fmla="*/ 111168 h 802389"/>
              <a:gd name="connsiteX4" fmla="*/ 494642 w 1319783"/>
              <a:gd name="connsiteY4" fmla="*/ 15848 h 802389"/>
              <a:gd name="connsiteX5" fmla="*/ 21838 w 1319783"/>
              <a:gd name="connsiteY5" fmla="*/ 523426 h 802389"/>
              <a:gd name="connsiteX6" fmla="*/ 603421 w 1319783"/>
              <a:gd name="connsiteY6" fmla="*/ 666562 h 802389"/>
              <a:gd name="connsiteX7" fmla="*/ 686384 w 1319783"/>
              <a:gd name="connsiteY7" fmla="*/ 802389 h 802389"/>
              <a:gd name="connsiteX0" fmla="*/ 702121 w 1335520"/>
              <a:gd name="connsiteY0" fmla="*/ 811669 h 811669"/>
              <a:gd name="connsiteX1" fmla="*/ 894526 w 1335520"/>
              <a:gd name="connsiteY1" fmla="*/ 741755 h 811669"/>
              <a:gd name="connsiteX2" fmla="*/ 1253332 w 1335520"/>
              <a:gd name="connsiteY2" fmla="*/ 568972 h 811669"/>
              <a:gd name="connsiteX3" fmla="*/ 1269747 w 1335520"/>
              <a:gd name="connsiteY3" fmla="*/ 120448 h 811669"/>
              <a:gd name="connsiteX4" fmla="*/ 510379 w 1335520"/>
              <a:gd name="connsiteY4" fmla="*/ 25128 h 811669"/>
              <a:gd name="connsiteX5" fmla="*/ 14706 w 1335520"/>
              <a:gd name="connsiteY5" fmla="*/ 506178 h 811669"/>
              <a:gd name="connsiteX6" fmla="*/ 619158 w 1335520"/>
              <a:gd name="connsiteY6" fmla="*/ 675842 h 811669"/>
              <a:gd name="connsiteX7" fmla="*/ 702121 w 1335520"/>
              <a:gd name="connsiteY7" fmla="*/ 811669 h 811669"/>
              <a:gd name="connsiteX0" fmla="*/ 706485 w 1339884"/>
              <a:gd name="connsiteY0" fmla="*/ 811669 h 811669"/>
              <a:gd name="connsiteX1" fmla="*/ 898890 w 1339884"/>
              <a:gd name="connsiteY1" fmla="*/ 741755 h 811669"/>
              <a:gd name="connsiteX2" fmla="*/ 1257696 w 1339884"/>
              <a:gd name="connsiteY2" fmla="*/ 568972 h 811669"/>
              <a:gd name="connsiteX3" fmla="*/ 1274111 w 1339884"/>
              <a:gd name="connsiteY3" fmla="*/ 120448 h 811669"/>
              <a:gd name="connsiteX4" fmla="*/ 514743 w 1339884"/>
              <a:gd name="connsiteY4" fmla="*/ 25128 h 811669"/>
              <a:gd name="connsiteX5" fmla="*/ 19070 w 1339884"/>
              <a:gd name="connsiteY5" fmla="*/ 506178 h 811669"/>
              <a:gd name="connsiteX6" fmla="*/ 623522 w 1339884"/>
              <a:gd name="connsiteY6" fmla="*/ 675842 h 811669"/>
              <a:gd name="connsiteX7" fmla="*/ 706485 w 1339884"/>
              <a:gd name="connsiteY7" fmla="*/ 811669 h 811669"/>
              <a:gd name="connsiteX0" fmla="*/ 706273 w 1339672"/>
              <a:gd name="connsiteY0" fmla="*/ 799317 h 799317"/>
              <a:gd name="connsiteX1" fmla="*/ 898678 w 1339672"/>
              <a:gd name="connsiteY1" fmla="*/ 729403 h 799317"/>
              <a:gd name="connsiteX2" fmla="*/ 1257484 w 1339672"/>
              <a:gd name="connsiteY2" fmla="*/ 556620 h 799317"/>
              <a:gd name="connsiteX3" fmla="*/ 1273899 w 1339672"/>
              <a:gd name="connsiteY3" fmla="*/ 108096 h 799317"/>
              <a:gd name="connsiteX4" fmla="*/ 514531 w 1339672"/>
              <a:gd name="connsiteY4" fmla="*/ 12776 h 799317"/>
              <a:gd name="connsiteX5" fmla="*/ 18858 w 1339672"/>
              <a:gd name="connsiteY5" fmla="*/ 493826 h 799317"/>
              <a:gd name="connsiteX6" fmla="*/ 623310 w 1339672"/>
              <a:gd name="connsiteY6" fmla="*/ 663490 h 799317"/>
              <a:gd name="connsiteX7" fmla="*/ 706273 w 1339672"/>
              <a:gd name="connsiteY7" fmla="*/ 799317 h 79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672" h="799317">
                <a:moveTo>
                  <a:pt x="706273" y="799317"/>
                </a:moveTo>
                <a:cubicBezTo>
                  <a:pt x="789712" y="787887"/>
                  <a:pt x="857339" y="727879"/>
                  <a:pt x="898678" y="729403"/>
                </a:cubicBezTo>
                <a:cubicBezTo>
                  <a:pt x="967829" y="732070"/>
                  <a:pt x="1194947" y="660171"/>
                  <a:pt x="1257484" y="556620"/>
                </a:cubicBezTo>
                <a:cubicBezTo>
                  <a:pt x="1320021" y="453069"/>
                  <a:pt x="1397724" y="198737"/>
                  <a:pt x="1273899" y="108096"/>
                </a:cubicBezTo>
                <a:cubicBezTo>
                  <a:pt x="1150074" y="17455"/>
                  <a:pt x="717904" y="-22581"/>
                  <a:pt x="514531" y="12776"/>
                </a:cubicBezTo>
                <a:cubicBezTo>
                  <a:pt x="311158" y="48133"/>
                  <a:pt x="-91680" y="17349"/>
                  <a:pt x="18858" y="493826"/>
                </a:cubicBezTo>
                <a:cubicBezTo>
                  <a:pt x="48481" y="635749"/>
                  <a:pt x="581495" y="654822"/>
                  <a:pt x="623310" y="663490"/>
                </a:cubicBezTo>
                <a:cubicBezTo>
                  <a:pt x="804761" y="700161"/>
                  <a:pt x="706273" y="799317"/>
                  <a:pt x="706273" y="799317"/>
                </a:cubicBezTo>
                <a:close/>
              </a:path>
            </a:pathLst>
          </a:custGeom>
          <a:noFill/>
          <a:ln w="19050" cap="flat">
            <a:solidFill>
              <a:schemeClr val="tx1"/>
            </a:solid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68685923-530D-98FC-8D86-801DF84891AA}"/>
              </a:ext>
            </a:extLst>
          </p:cNvPr>
          <p:cNvSpPr>
            <a:spLocks noGrp="1"/>
          </p:cNvSpPr>
          <p:nvPr>
            <p:ph type="title"/>
          </p:nvPr>
        </p:nvSpPr>
        <p:spPr>
          <a:xfrm>
            <a:off x="4272284" y="860609"/>
            <a:ext cx="4621687" cy="1258293"/>
          </a:xfrm>
        </p:spPr>
        <p:txBody>
          <a:bodyPr>
            <a:normAutofit fontScale="90000"/>
          </a:bodyPr>
          <a:lstStyle/>
          <a:p>
            <a:pPr algn="ctr"/>
            <a:r>
              <a:rPr lang="is-IS" dirty="0"/>
              <a:t>Vatnslitun</a:t>
            </a:r>
            <a:br>
              <a:rPr lang="is-IS" dirty="0"/>
            </a:br>
            <a:r>
              <a:rPr lang="is-IS" dirty="0"/>
              <a:t>lota 4</a:t>
            </a:r>
          </a:p>
        </p:txBody>
      </p:sp>
      <p:sp>
        <p:nvSpPr>
          <p:cNvPr id="3" name="Content Placeholder 2">
            <a:extLst>
              <a:ext uri="{FF2B5EF4-FFF2-40B4-BE49-F238E27FC236}">
                <a16:creationId xmlns:a16="http://schemas.microsoft.com/office/drawing/2014/main" id="{1282098C-1576-902D-A022-5556CC42713D}"/>
              </a:ext>
            </a:extLst>
          </p:cNvPr>
          <p:cNvSpPr>
            <a:spLocks noGrp="1"/>
          </p:cNvSpPr>
          <p:nvPr>
            <p:ph idx="1"/>
          </p:nvPr>
        </p:nvSpPr>
        <p:spPr>
          <a:xfrm>
            <a:off x="7457702" y="2265829"/>
            <a:ext cx="4236002" cy="3501012"/>
          </a:xfrm>
        </p:spPr>
        <p:txBody>
          <a:bodyPr anchor="ctr">
            <a:normAutofit/>
          </a:bodyPr>
          <a:lstStyle/>
          <a:p>
            <a:pPr algn="ctr">
              <a:lnSpc>
                <a:spcPct val="90000"/>
              </a:lnSpc>
            </a:pPr>
            <a:r>
              <a:rPr lang="is-IS" sz="2000" b="0" kern="1400" dirty="0">
                <a:ea typeface="Times New Roman" panose="02020603050405020304" pitchFamily="18" charset="0"/>
              </a:rPr>
              <a:t>Farið verður yfir helstu grunnatriði sem tengjast vatnslitum. Það verður farið ýtarlega í mismunandi efni eins og pappír, pennsla og liti til að ná góðri stjórn á vatnslitamálun. Fjölbreyttar tilraunir verða gerðar í samvinnu við kennara og áhersla líka lögð á tilraunagleði. Það verður farið í allt frá einföldum myndum með fáum litum yfir í flóknari myndir þar sem nemandinn mun vinna með mismunandi áferðir til að fullklára myndirnar sínar.</a:t>
            </a:r>
            <a:r>
              <a:rPr lang="en-IS" sz="2000" b="0" dirty="0">
                <a:ea typeface="Times New Roman" panose="02020603050405020304" pitchFamily="18" charset="0"/>
              </a:rPr>
              <a:t> </a:t>
            </a:r>
            <a:r>
              <a:rPr lang="is-IS" sz="2000" b="0" kern="1400" dirty="0">
                <a:ea typeface="Times New Roman" panose="02020603050405020304" pitchFamily="18" charset="0"/>
              </a:rPr>
              <a:t>Metið er hvernig nemandinn fylgir fyrirmælum, áhuga og vinnusemi , umgegni um efni og áhöld, skapandi og hugmyndaríkur og verkefnaskil.</a:t>
            </a:r>
            <a:endParaRPr lang="en-IS" sz="2000" b="0" dirty="0">
              <a:ea typeface="Times New Roman" panose="02020603050405020304" pitchFamily="18" charset="0"/>
            </a:endParaRPr>
          </a:p>
          <a:p>
            <a:pPr algn="ctr">
              <a:lnSpc>
                <a:spcPct val="90000"/>
              </a:lnSpc>
            </a:pPr>
            <a:endParaRPr lang="is-IS" sz="2000" dirty="0"/>
          </a:p>
        </p:txBody>
      </p:sp>
    </p:spTree>
    <p:extLst>
      <p:ext uri="{BB962C8B-B14F-4D97-AF65-F5344CB8AC3E}">
        <p14:creationId xmlns:p14="http://schemas.microsoft.com/office/powerpoint/2010/main" val="71700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42175D2-F426-28B9-13B7-EF8707FA054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D30EFE3-9611-4841-9BC3-E51D7A359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08114-82A3-CB29-A9A1-F2CC5DA84E28}"/>
              </a:ext>
            </a:extLst>
          </p:cNvPr>
          <p:cNvSpPr>
            <a:spLocks noGrp="1"/>
          </p:cNvSpPr>
          <p:nvPr>
            <p:ph type="title"/>
          </p:nvPr>
        </p:nvSpPr>
        <p:spPr>
          <a:xfrm>
            <a:off x="838794" y="140514"/>
            <a:ext cx="10000521" cy="1731909"/>
          </a:xfrm>
        </p:spPr>
        <p:txBody>
          <a:bodyPr>
            <a:normAutofit/>
          </a:bodyPr>
          <a:lstStyle/>
          <a:p>
            <a:pPr algn="ctr"/>
            <a:r>
              <a:rPr lang="is-IS" dirty="0"/>
              <a:t>Heildaryfirlit valgreina</a:t>
            </a:r>
          </a:p>
        </p:txBody>
      </p:sp>
      <p:graphicFrame>
        <p:nvGraphicFramePr>
          <p:cNvPr id="7" name="Content Placeholder 6">
            <a:extLst>
              <a:ext uri="{FF2B5EF4-FFF2-40B4-BE49-F238E27FC236}">
                <a16:creationId xmlns:a16="http://schemas.microsoft.com/office/drawing/2014/main" id="{ACAFF83E-3C64-65E3-3FF9-84B420820C4E}"/>
              </a:ext>
            </a:extLst>
          </p:cNvPr>
          <p:cNvGraphicFramePr>
            <a:graphicFrameLocks noGrp="1"/>
          </p:cNvGraphicFramePr>
          <p:nvPr>
            <p:ph idx="1"/>
            <p:extLst>
              <p:ext uri="{D42A27DB-BD31-4B8C-83A1-F6EECF244321}">
                <p14:modId xmlns:p14="http://schemas.microsoft.com/office/powerpoint/2010/main" val="1627649811"/>
              </p:ext>
            </p:extLst>
          </p:nvPr>
        </p:nvGraphicFramePr>
        <p:xfrm>
          <a:off x="850601" y="1286541"/>
          <a:ext cx="10635445" cy="5123205"/>
        </p:xfrm>
        <a:graphic>
          <a:graphicData uri="http://schemas.openxmlformats.org/drawingml/2006/table">
            <a:tbl>
              <a:tblPr/>
              <a:tblGrid>
                <a:gridCol w="1584370">
                  <a:extLst>
                    <a:ext uri="{9D8B030D-6E8A-4147-A177-3AD203B41FA5}">
                      <a16:colId xmlns:a16="http://schemas.microsoft.com/office/drawing/2014/main" val="3636132196"/>
                    </a:ext>
                  </a:extLst>
                </a:gridCol>
                <a:gridCol w="2043554">
                  <a:extLst>
                    <a:ext uri="{9D8B030D-6E8A-4147-A177-3AD203B41FA5}">
                      <a16:colId xmlns:a16="http://schemas.microsoft.com/office/drawing/2014/main" val="144943988"/>
                    </a:ext>
                  </a:extLst>
                </a:gridCol>
                <a:gridCol w="1998447">
                  <a:extLst>
                    <a:ext uri="{9D8B030D-6E8A-4147-A177-3AD203B41FA5}">
                      <a16:colId xmlns:a16="http://schemas.microsoft.com/office/drawing/2014/main" val="781023202"/>
                    </a:ext>
                  </a:extLst>
                </a:gridCol>
                <a:gridCol w="2504537">
                  <a:extLst>
                    <a:ext uri="{9D8B030D-6E8A-4147-A177-3AD203B41FA5}">
                      <a16:colId xmlns:a16="http://schemas.microsoft.com/office/drawing/2014/main" val="2719802061"/>
                    </a:ext>
                  </a:extLst>
                </a:gridCol>
                <a:gridCol w="2504537">
                  <a:extLst>
                    <a:ext uri="{9D8B030D-6E8A-4147-A177-3AD203B41FA5}">
                      <a16:colId xmlns:a16="http://schemas.microsoft.com/office/drawing/2014/main" val="3886181318"/>
                    </a:ext>
                  </a:extLst>
                </a:gridCol>
              </a:tblGrid>
              <a:tr h="489096">
                <a:tc>
                  <a:txBody>
                    <a:bodyPr/>
                    <a:lstStyle/>
                    <a:p>
                      <a:pPr algn="l" fontAlgn="b">
                        <a:buNone/>
                      </a:pPr>
                      <a:r>
                        <a:rPr lang="en-US" sz="1000" b="0" i="0" u="none" strike="noStrike">
                          <a:solidFill>
                            <a:srgbClr val="000000"/>
                          </a:solidFill>
                          <a:effectLst/>
                          <a:latin typeface="Calibri" panose="020F0502020204030204" pitchFamily="34" charset="0"/>
                        </a:rPr>
                        <a:t> </a:t>
                      </a:r>
                      <a:endParaRPr lang="en-US" sz="1500" b="0" i="0" u="none" strike="noStrike">
                        <a:effectLst/>
                        <a:latin typeface="Arial" panose="020B0604020202020204" pitchFamily="34" charset="0"/>
                      </a:endParaRPr>
                    </a:p>
                  </a:txBody>
                  <a:tcPr marL="7837" marR="7837" marT="78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200" b="1" i="0" u="none" strike="noStrike" dirty="0">
                          <a:solidFill>
                            <a:srgbClr val="000000"/>
                          </a:solidFill>
                          <a:effectLst/>
                          <a:latin typeface="Calibri" panose="020F0502020204030204" pitchFamily="34" charset="0"/>
                        </a:rPr>
                        <a:t>Lota 1</a:t>
                      </a:r>
                      <a:br>
                        <a:rPr lang="en-GB" sz="1200" b="1" i="0" u="none" strike="noStrike" dirty="0">
                          <a:solidFill>
                            <a:srgbClr val="000000"/>
                          </a:solidFill>
                          <a:effectLst/>
                          <a:latin typeface="Calibri" panose="020F0502020204030204" pitchFamily="34" charset="0"/>
                        </a:rPr>
                      </a:br>
                      <a:r>
                        <a:rPr lang="en-GB" sz="1200" b="1" i="0" u="none" strike="noStrike" dirty="0">
                          <a:solidFill>
                            <a:srgbClr val="000000"/>
                          </a:solidFill>
                          <a:effectLst/>
                          <a:latin typeface="Calibri" panose="020F0502020204030204" pitchFamily="34" charset="0"/>
                        </a:rPr>
                        <a:t>25.08-30.10</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200" b="1" i="0" u="none" strike="noStrike" dirty="0">
                          <a:solidFill>
                            <a:srgbClr val="000000"/>
                          </a:solidFill>
                          <a:effectLst/>
                          <a:latin typeface="Calibri" panose="020F0502020204030204" pitchFamily="34" charset="0"/>
                        </a:rPr>
                        <a:t>Lota 2</a:t>
                      </a:r>
                      <a:br>
                        <a:rPr lang="en-GB" sz="1200" b="1" i="0" u="none" strike="noStrike" dirty="0">
                          <a:solidFill>
                            <a:srgbClr val="000000"/>
                          </a:solidFill>
                          <a:effectLst/>
                          <a:latin typeface="Calibri" panose="020F0502020204030204" pitchFamily="34" charset="0"/>
                        </a:rPr>
                      </a:br>
                      <a:r>
                        <a:rPr lang="en-GB" sz="1000" b="1" i="0" u="none" strike="noStrike" dirty="0">
                          <a:solidFill>
                            <a:srgbClr val="000000"/>
                          </a:solidFill>
                          <a:effectLst/>
                          <a:latin typeface="Calibri" panose="020F0502020204030204" pitchFamily="34" charset="0"/>
                        </a:rPr>
                        <a:t>02.11</a:t>
                      </a:r>
                      <a:r>
                        <a:rPr lang="en-GB" sz="1000" b="1" i="0" u="none" strike="noStrike" dirty="0">
                          <a:solidFill>
                            <a:srgbClr val="000000"/>
                          </a:solidFill>
                          <a:effectLst/>
                          <a:latin typeface="Calibri (Body)"/>
                        </a:rPr>
                        <a:t>-14.01</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200" b="1" i="0" u="none" strike="noStrike" dirty="0">
                          <a:solidFill>
                            <a:srgbClr val="000000"/>
                          </a:solidFill>
                          <a:effectLst/>
                          <a:latin typeface="Calibri" panose="020F0502020204030204" pitchFamily="34" charset="0"/>
                        </a:rPr>
                        <a:t>Lota 3</a:t>
                      </a:r>
                      <a:br>
                        <a:rPr lang="en-GB" sz="1200" b="1" i="0" u="none" strike="noStrike" dirty="0">
                          <a:solidFill>
                            <a:srgbClr val="000000"/>
                          </a:solidFill>
                          <a:effectLst/>
                          <a:latin typeface="Calibri" panose="020F0502020204030204" pitchFamily="34" charset="0"/>
                        </a:rPr>
                      </a:br>
                      <a:r>
                        <a:rPr lang="en-GB" sz="1000" b="1" i="0" u="none" strike="noStrike" dirty="0">
                          <a:solidFill>
                            <a:srgbClr val="000000"/>
                          </a:solidFill>
                          <a:effectLst/>
                          <a:latin typeface="Calibri (Body)"/>
                        </a:rPr>
                        <a:t>18.01 - 11.03</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200" b="1" i="0" u="none" strike="noStrike" dirty="0">
                          <a:solidFill>
                            <a:srgbClr val="000000"/>
                          </a:solidFill>
                          <a:effectLst/>
                          <a:latin typeface="Calibri" panose="020F0502020204030204" pitchFamily="34" charset="0"/>
                        </a:rPr>
                        <a:t>Lota 4</a:t>
                      </a:r>
                      <a:br>
                        <a:rPr lang="en-GB" sz="1200" b="1" i="0" u="none" strike="noStrike" dirty="0">
                          <a:solidFill>
                            <a:srgbClr val="000000"/>
                          </a:solidFill>
                          <a:effectLst/>
                          <a:latin typeface="Calibri" panose="020F0502020204030204" pitchFamily="34" charset="0"/>
                        </a:rPr>
                      </a:br>
                      <a:r>
                        <a:rPr lang="en-GB" sz="1000" b="1" i="0" u="none" strike="noStrike" dirty="0">
                          <a:solidFill>
                            <a:srgbClr val="000000"/>
                          </a:solidFill>
                          <a:effectLst/>
                          <a:latin typeface="Calibri" panose="020F0502020204030204" pitchFamily="34" charset="0"/>
                        </a:rPr>
                        <a:t>15</a:t>
                      </a:r>
                      <a:r>
                        <a:rPr lang="en-GB" sz="1000" b="1" i="0" u="none" strike="noStrike" dirty="0">
                          <a:solidFill>
                            <a:srgbClr val="000000"/>
                          </a:solidFill>
                          <a:effectLst/>
                          <a:latin typeface="Calibri (Body)"/>
                        </a:rPr>
                        <a:t>.03 - 28.05</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8264570"/>
                  </a:ext>
                </a:extLst>
              </a:tr>
              <a:tr h="286699">
                <a:tc rowSpan="6">
                  <a:txBody>
                    <a:bodyPr/>
                    <a:lstStyle/>
                    <a:p>
                      <a:pPr algn="ctr" fontAlgn="ctr">
                        <a:buNone/>
                      </a:pPr>
                      <a:r>
                        <a:rPr lang="en-GB" sz="1000" b="1" i="0" u="none" strike="noStrike" dirty="0" err="1">
                          <a:solidFill>
                            <a:srgbClr val="000000"/>
                          </a:solidFill>
                          <a:effectLst/>
                          <a:latin typeface="Calibri" panose="020F0502020204030204" pitchFamily="34" charset="0"/>
                        </a:rPr>
                        <a:t>Mánudagar</a:t>
                      </a:r>
                      <a:r>
                        <a:rPr lang="en-GB" sz="1000" b="1" i="0" u="none" strike="noStrike" dirty="0">
                          <a:solidFill>
                            <a:srgbClr val="000000"/>
                          </a:solidFill>
                          <a:effectLst/>
                          <a:latin typeface="Calibri" panose="020F0502020204030204" pitchFamily="34" charset="0"/>
                        </a:rPr>
                        <a:t> kl. 13:50-15:10</a:t>
                      </a:r>
                      <a:endParaRPr lang="en-GB" sz="1500" b="0" i="0" u="none" strike="noStrike" dirty="0">
                        <a:effectLst/>
                        <a:latin typeface="Arial" panose="020B0604020202020204" pitchFamily="34" charset="0"/>
                      </a:endParaRPr>
                    </a:p>
                  </a:txBody>
                  <a:tcPr marL="75238" marR="75238" marT="37619" marB="3761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a:solidFill>
                            <a:srgbClr val="000000"/>
                          </a:solidFill>
                          <a:effectLst/>
                          <a:latin typeface="Calibri" panose="020F0502020204030204" pitchFamily="34" charset="0"/>
                        </a:rPr>
                        <a:t>Kayak</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Skák</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Skák</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GB" sz="1000" b="0" i="0" u="none" strike="noStrike" dirty="0">
                          <a:solidFill>
                            <a:srgbClr val="000000"/>
                          </a:solidFill>
                          <a:effectLst/>
                          <a:latin typeface="Calibri" panose="020F0502020204030204" pitchFamily="34" charset="0"/>
                        </a:rPr>
                        <a:t>Kayak</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06410004"/>
                  </a:ext>
                </a:extLst>
              </a:tr>
              <a:tr h="286699">
                <a:tc vMerge="1">
                  <a:txBody>
                    <a:bodyPr/>
                    <a:lstStyle/>
                    <a:p>
                      <a:endParaRPr lang="is-IS"/>
                    </a:p>
                  </a:txBody>
                  <a:tcPr/>
                </a:tc>
                <a:tc>
                  <a:txBody>
                    <a:bodyPr/>
                    <a:lstStyle/>
                    <a:p>
                      <a:pPr algn="ctr" fontAlgn="ctr">
                        <a:buNone/>
                      </a:pPr>
                      <a:r>
                        <a:rPr lang="en-GB" sz="1000" b="0" i="0" u="none" strike="noStrike" dirty="0">
                          <a:solidFill>
                            <a:srgbClr val="000000"/>
                          </a:solidFill>
                          <a:effectLst/>
                          <a:latin typeface="Calibri" panose="020F0502020204030204" pitchFamily="34" charset="0"/>
                        </a:rPr>
                        <a:t>Tasty</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Ömmubakstur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Smáréttir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Ítalskir</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réttir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07996722"/>
                  </a:ext>
                </a:extLst>
              </a:tr>
              <a:tr h="286699">
                <a:tc vMerge="1">
                  <a:txBody>
                    <a:bodyPr/>
                    <a:lstStyle/>
                    <a:p>
                      <a:endParaRPr lang="is-IS"/>
                    </a:p>
                  </a:txBody>
                  <a:tcPr/>
                </a:tc>
                <a:tc>
                  <a:txBody>
                    <a:bodyPr/>
                    <a:lstStyle/>
                    <a:p>
                      <a:pPr algn="ctr" fontAlgn="ctr">
                        <a:buNone/>
                      </a:pPr>
                      <a:r>
                        <a:rPr lang="en-GB" sz="1000" b="0" i="0" u="none" strike="noStrike" dirty="0" err="1">
                          <a:solidFill>
                            <a:srgbClr val="000000"/>
                          </a:solidFill>
                          <a:effectLst/>
                          <a:latin typeface="Calibri" panose="020F0502020204030204" pitchFamily="34" charset="0"/>
                        </a:rPr>
                        <a:t>Aðstoða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yngri</a:t>
                      </a:r>
                      <a:r>
                        <a:rPr lang="en-GB" sz="1000" b="0" i="0" u="none" strike="noStrike" dirty="0">
                          <a:solidFill>
                            <a:srgbClr val="000000"/>
                          </a:solidFill>
                          <a:effectLst/>
                          <a:latin typeface="Calibri" panose="020F0502020204030204" pitchFamily="34" charset="0"/>
                        </a:rPr>
                        <a:t> í </a:t>
                      </a:r>
                      <a:r>
                        <a:rPr lang="en-GB" sz="1000" b="0" i="0" u="none" strike="noStrike" dirty="0" err="1">
                          <a:solidFill>
                            <a:srgbClr val="000000"/>
                          </a:solidFill>
                          <a:effectLst/>
                          <a:latin typeface="Calibri" panose="020F0502020204030204" pitchFamily="34" charset="0"/>
                        </a:rPr>
                        <a:t>kennslu</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Aðstoða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yngri</a:t>
                      </a:r>
                      <a:r>
                        <a:rPr lang="en-GB" sz="1000" b="0" i="0" u="none" strike="noStrike" dirty="0">
                          <a:solidFill>
                            <a:srgbClr val="000000"/>
                          </a:solidFill>
                          <a:effectLst/>
                          <a:latin typeface="Calibri" panose="020F0502020204030204" pitchFamily="34" charset="0"/>
                        </a:rPr>
                        <a:t> í </a:t>
                      </a:r>
                      <a:r>
                        <a:rPr lang="en-GB" sz="1000" b="0" i="0" u="none" strike="noStrike" dirty="0" err="1">
                          <a:solidFill>
                            <a:srgbClr val="000000"/>
                          </a:solidFill>
                          <a:effectLst/>
                          <a:latin typeface="Calibri" panose="020F0502020204030204" pitchFamily="34" charset="0"/>
                        </a:rPr>
                        <a:t>kennslu</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Aðstoða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yngri</a:t>
                      </a:r>
                      <a:r>
                        <a:rPr lang="en-GB" sz="1000" b="0" i="0" u="none" strike="noStrike" dirty="0">
                          <a:solidFill>
                            <a:srgbClr val="000000"/>
                          </a:solidFill>
                          <a:effectLst/>
                          <a:latin typeface="Calibri" panose="020F0502020204030204" pitchFamily="34" charset="0"/>
                        </a:rPr>
                        <a:t> í </a:t>
                      </a:r>
                      <a:r>
                        <a:rPr lang="en-GB" sz="1000" b="0" i="0" u="none" strike="noStrike" dirty="0" err="1">
                          <a:solidFill>
                            <a:srgbClr val="000000"/>
                          </a:solidFill>
                          <a:effectLst/>
                          <a:latin typeface="Calibri" panose="020F0502020204030204" pitchFamily="34" charset="0"/>
                        </a:rPr>
                        <a:t>kennslu</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Aðstoða</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yngri</a:t>
                      </a:r>
                      <a:r>
                        <a:rPr lang="en-GB" sz="1000" b="0" i="0" u="none" strike="noStrike" dirty="0">
                          <a:solidFill>
                            <a:srgbClr val="000000"/>
                          </a:solidFill>
                          <a:effectLst/>
                          <a:latin typeface="Calibri" panose="020F0502020204030204" pitchFamily="34" charset="0"/>
                        </a:rPr>
                        <a:t> í </a:t>
                      </a:r>
                      <a:r>
                        <a:rPr lang="en-GB" sz="1000" b="0" i="0" u="none" strike="noStrike" dirty="0" err="1">
                          <a:solidFill>
                            <a:srgbClr val="000000"/>
                          </a:solidFill>
                          <a:effectLst/>
                          <a:latin typeface="Calibri" panose="020F0502020204030204" pitchFamily="34" charset="0"/>
                        </a:rPr>
                        <a:t>kennslu</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93373356"/>
                  </a:ext>
                </a:extLst>
              </a:tr>
              <a:tr h="286699">
                <a:tc vMerge="1">
                  <a:txBody>
                    <a:bodyPr/>
                    <a:lstStyle/>
                    <a:p>
                      <a:endParaRPr lang="is-IS"/>
                    </a:p>
                  </a:txBody>
                  <a:tcPr/>
                </a:tc>
                <a:tc>
                  <a:txBody>
                    <a:bodyPr/>
                    <a:lstStyle/>
                    <a:p>
                      <a:pPr algn="ctr" fontAlgn="ctr">
                        <a:buNone/>
                      </a:pPr>
                      <a:r>
                        <a:rPr lang="en-GB" sz="1000" b="0" i="0" u="none" strike="noStrike" dirty="0" err="1">
                          <a:solidFill>
                            <a:srgbClr val="000000"/>
                          </a:solidFill>
                          <a:effectLst/>
                          <a:latin typeface="Calibri" panose="020F0502020204030204" pitchFamily="34" charset="0"/>
                        </a:rPr>
                        <a:t>Líkamsrækt</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Líkamsrækt</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Líkamsrækt</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Líkamsrækt</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03991026"/>
                  </a:ext>
                </a:extLst>
              </a:tr>
              <a:tr h="389261">
                <a:tc vMerge="1">
                  <a:txBody>
                    <a:bodyPr/>
                    <a:lstStyle/>
                    <a:p>
                      <a:endParaRPr lang="is-IS"/>
                    </a:p>
                  </a:txBody>
                  <a:tcPr/>
                </a:tc>
                <a:tc gridSpan="4">
                  <a:txBody>
                    <a:bodyPr/>
                    <a:lstStyle/>
                    <a:p>
                      <a:pPr algn="ctr" fontAlgn="ctr">
                        <a:buNone/>
                      </a:pPr>
                      <a:endParaRPr lang="en-GB" sz="600" b="0" i="0" u="none" strike="noStrike" dirty="0">
                        <a:solidFill>
                          <a:srgbClr val="000000"/>
                        </a:solidFill>
                        <a:effectLst/>
                        <a:latin typeface="Calibri" panose="020F0502020204030204" pitchFamily="34" charset="0"/>
                      </a:endParaRPr>
                    </a:p>
                    <a:p>
                      <a:pPr algn="ctr" fontAlgn="ctr">
                        <a:buNone/>
                      </a:pPr>
                      <a:r>
                        <a:rPr lang="en-GB" sz="1000" b="0" i="0" u="none" strike="noStrike" dirty="0">
                          <a:solidFill>
                            <a:srgbClr val="000000"/>
                          </a:solidFill>
                          <a:effectLst/>
                          <a:latin typeface="Calibri" panose="020F0502020204030204" pitchFamily="34" charset="0"/>
                        </a:rPr>
                        <a:t> Erasmus+  8.9. </a:t>
                      </a:r>
                      <a:r>
                        <a:rPr lang="en-GB" sz="1000" b="0" i="0" u="none" strike="noStrike" dirty="0" err="1">
                          <a:solidFill>
                            <a:srgbClr val="000000"/>
                          </a:solidFill>
                          <a:effectLst/>
                          <a:latin typeface="Calibri" panose="020F0502020204030204" pitchFamily="34" charset="0"/>
                        </a:rPr>
                        <a:t>og</a:t>
                      </a:r>
                      <a:r>
                        <a:rPr lang="en-GB" sz="1000" b="0" i="0" u="none" strike="noStrike" dirty="0">
                          <a:solidFill>
                            <a:srgbClr val="000000"/>
                          </a:solidFill>
                          <a:effectLst/>
                          <a:latin typeface="Calibri" panose="020F0502020204030204" pitchFamily="34" charset="0"/>
                        </a:rPr>
                        <a:t> 10. </a:t>
                      </a:r>
                      <a:r>
                        <a:rPr lang="en-GB" sz="1000" b="0" i="0" u="none" strike="noStrike" dirty="0" err="1">
                          <a:solidFill>
                            <a:srgbClr val="000000"/>
                          </a:solidFill>
                          <a:effectLst/>
                          <a:latin typeface="Calibri" panose="020F0502020204030204" pitchFamily="34" charset="0"/>
                        </a:rPr>
                        <a:t>bekkur</a:t>
                      </a:r>
                      <a:endParaRPr lang="en-GB" sz="1500" b="0" i="0" u="none" strike="noStrike" dirty="0">
                        <a:effectLst/>
                        <a:latin typeface="Arial" panose="020B0604020202020204" pitchFamily="34" charset="0"/>
                      </a:endParaRPr>
                    </a:p>
                  </a:txBody>
                  <a:tcPr marL="75238" marR="75238" marT="37619" marB="3761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is-IS"/>
                    </a:p>
                  </a:txBody>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491420820"/>
                  </a:ext>
                </a:extLst>
              </a:tr>
              <a:tr h="286699">
                <a:tc vMerge="1">
                  <a:txBody>
                    <a:bodyPr/>
                    <a:lstStyle/>
                    <a:p>
                      <a:endParaRPr lang="is-IS"/>
                    </a:p>
                  </a:txBody>
                  <a:tcPr/>
                </a:tc>
                <a:tc>
                  <a:txBody>
                    <a:bodyPr/>
                    <a:lstStyle/>
                    <a:p>
                      <a:pPr algn="ctr" fontAlgn="ctr">
                        <a:buNone/>
                      </a:pPr>
                      <a:r>
                        <a:rPr lang="en-GB" sz="1000" b="0" i="0" u="none" strike="noStrike" dirty="0" err="1">
                          <a:solidFill>
                            <a:srgbClr val="000000"/>
                          </a:solidFill>
                          <a:effectLst/>
                          <a:latin typeface="Calibri" panose="020F0502020204030204" pitchFamily="34" charset="0"/>
                        </a:rPr>
                        <a:t>Skólablað</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Skólablað</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Skólablað</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Skólablað</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30926614"/>
                  </a:ext>
                </a:extLst>
              </a:tr>
              <a:tr h="286699">
                <a:tc rowSpan="2">
                  <a:txBody>
                    <a:bodyPr/>
                    <a:lstStyle/>
                    <a:p>
                      <a:pPr algn="ctr" fontAlgn="ctr">
                        <a:buNone/>
                      </a:pPr>
                      <a:r>
                        <a:rPr lang="en-GB" sz="1000" b="1" i="0" u="none" strike="noStrike">
                          <a:solidFill>
                            <a:srgbClr val="000000"/>
                          </a:solidFill>
                          <a:effectLst/>
                          <a:latin typeface="Calibri" panose="020F0502020204030204" pitchFamily="34" charset="0"/>
                        </a:rPr>
                        <a:t>Annað</a:t>
                      </a:r>
                      <a:endParaRPr lang="en-GB" sz="1500" b="0" i="0" u="none" strike="noStrike">
                        <a:effectLst/>
                        <a:latin typeface="Arial" panose="020B0604020202020204" pitchFamily="34" charset="0"/>
                      </a:endParaRPr>
                    </a:p>
                  </a:txBody>
                  <a:tcPr marL="75238" marR="75238" marT="37619" marB="3761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GB" sz="1000" b="0" i="0" u="none" strike="noStrike">
                          <a:solidFill>
                            <a:srgbClr val="000000"/>
                          </a:solidFill>
                          <a:effectLst/>
                          <a:latin typeface="Calibri" panose="020F0502020204030204" pitchFamily="34" charset="0"/>
                        </a:rPr>
                        <a:t>Val utan skóla</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GB" sz="1000" b="0" i="0" u="none" strike="noStrike">
                          <a:solidFill>
                            <a:srgbClr val="000000"/>
                          </a:solidFill>
                          <a:effectLst/>
                          <a:latin typeface="Calibri" panose="020F0502020204030204" pitchFamily="34" charset="0"/>
                        </a:rPr>
                        <a:t>Val utan skóla</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GB" sz="1000" b="0" i="0" u="none" strike="noStrike">
                          <a:solidFill>
                            <a:srgbClr val="000000"/>
                          </a:solidFill>
                          <a:effectLst/>
                          <a:latin typeface="Calibri" panose="020F0502020204030204" pitchFamily="34" charset="0"/>
                        </a:rPr>
                        <a:t>Val utan skóla</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buNone/>
                      </a:pPr>
                      <a:r>
                        <a:rPr lang="en-GB" sz="1000" b="0" i="0" u="none" strike="noStrike">
                          <a:solidFill>
                            <a:srgbClr val="000000"/>
                          </a:solidFill>
                          <a:effectLst/>
                          <a:latin typeface="Calibri" panose="020F0502020204030204" pitchFamily="34" charset="0"/>
                        </a:rPr>
                        <a:t>Val utan skóla</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1693773"/>
                  </a:ext>
                </a:extLst>
              </a:tr>
              <a:tr h="286699">
                <a:tc vMerge="1">
                  <a:txBody>
                    <a:bodyPr/>
                    <a:lstStyle/>
                    <a:p>
                      <a:endParaRPr lang="is-IS"/>
                    </a:p>
                  </a:txBody>
                  <a:tcPr/>
                </a:tc>
                <a:tc>
                  <a:txBody>
                    <a:bodyPr/>
                    <a:lstStyle/>
                    <a:p>
                      <a:pPr algn="ctr" fontAlgn="ctr">
                        <a:buNone/>
                      </a:pPr>
                      <a:r>
                        <a:rPr lang="en-GB" sz="1000" b="0" i="0" u="none" strike="noStrike">
                          <a:solidFill>
                            <a:srgbClr val="000000"/>
                          </a:solidFill>
                          <a:effectLst/>
                          <a:latin typeface="Calibri" panose="020F0502020204030204" pitchFamily="34" charset="0"/>
                        </a:rPr>
                        <a:t>Fjarnám FÁ</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GB" sz="1000" b="0" i="0" u="none" strike="noStrike">
                          <a:solidFill>
                            <a:srgbClr val="000000"/>
                          </a:solidFill>
                          <a:effectLst/>
                          <a:latin typeface="Calibri" panose="020F0502020204030204" pitchFamily="34" charset="0"/>
                        </a:rPr>
                        <a:t>Fjarnám FÁ</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GB" sz="1000" b="0" i="0" u="none" strike="noStrike">
                          <a:solidFill>
                            <a:srgbClr val="000000"/>
                          </a:solidFill>
                          <a:effectLst/>
                          <a:latin typeface="Calibri" panose="020F0502020204030204" pitchFamily="34" charset="0"/>
                        </a:rPr>
                        <a:t>Fjarnám FÁ</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buNone/>
                      </a:pPr>
                      <a:r>
                        <a:rPr lang="en-GB" sz="1000" b="0" i="0" u="none" strike="noStrike">
                          <a:solidFill>
                            <a:srgbClr val="000000"/>
                          </a:solidFill>
                          <a:effectLst/>
                          <a:latin typeface="Calibri" panose="020F0502020204030204" pitchFamily="34" charset="0"/>
                        </a:rPr>
                        <a:t>Fjarnám FÁ</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95425338"/>
                  </a:ext>
                </a:extLst>
              </a:tr>
              <a:tr h="286699">
                <a:tc rowSpan="7">
                  <a:txBody>
                    <a:bodyPr/>
                    <a:lstStyle/>
                    <a:p>
                      <a:pPr algn="ctr" fontAlgn="ctr">
                        <a:buNone/>
                      </a:pPr>
                      <a:r>
                        <a:rPr lang="en-GB" sz="1000" b="1" i="0" u="none" strike="noStrike">
                          <a:solidFill>
                            <a:srgbClr val="000000"/>
                          </a:solidFill>
                          <a:effectLst/>
                          <a:latin typeface="Calibri" panose="020F0502020204030204" pitchFamily="34" charset="0"/>
                        </a:rPr>
                        <a:t>Fimmtudagar kl. 8:00-9:20</a:t>
                      </a:r>
                      <a:endParaRPr lang="en-GB" sz="1500" b="0" i="0" u="none" strike="noStrike">
                        <a:effectLst/>
                        <a:latin typeface="Arial" panose="020B0604020202020204" pitchFamily="34" charset="0"/>
                      </a:endParaRPr>
                    </a:p>
                  </a:txBody>
                  <a:tcPr marL="75238" marR="75238" marT="37619" marB="3761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a:solidFill>
                            <a:srgbClr val="000000"/>
                          </a:solidFill>
                          <a:effectLst/>
                          <a:latin typeface="Calibri" panose="020F0502020204030204" pitchFamily="34" charset="0"/>
                        </a:rPr>
                        <a:t>Skólahreysti</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a:solidFill>
                            <a:srgbClr val="000000"/>
                          </a:solidFill>
                          <a:effectLst/>
                          <a:latin typeface="Calibri" panose="020F0502020204030204" pitchFamily="34" charset="0"/>
                        </a:rPr>
                        <a:t>Skólahreysti</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a:solidFill>
                            <a:srgbClr val="000000"/>
                          </a:solidFill>
                          <a:effectLst/>
                          <a:latin typeface="Calibri" panose="020F0502020204030204" pitchFamily="34" charset="0"/>
                        </a:rPr>
                        <a:t>Skólahreysti</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tc>
                  <a:txBody>
                    <a:bodyPr/>
                    <a:lstStyle/>
                    <a:p>
                      <a:pPr algn="ctr" fontAlgn="ctr">
                        <a:buNone/>
                      </a:pPr>
                      <a:r>
                        <a:rPr lang="en-GB" sz="1000" b="0" i="0" u="none" strike="noStrike">
                          <a:solidFill>
                            <a:srgbClr val="000000"/>
                          </a:solidFill>
                          <a:effectLst/>
                          <a:latin typeface="Calibri" panose="020F0502020204030204" pitchFamily="34" charset="0"/>
                        </a:rPr>
                        <a:t>Skólahreysti</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extLst>
                  <a:ext uri="{0D108BD9-81ED-4DB2-BD59-A6C34878D82A}">
                    <a16:rowId xmlns:a16="http://schemas.microsoft.com/office/drawing/2014/main" val="2227703019"/>
                  </a:ext>
                </a:extLst>
              </a:tr>
              <a:tr h="286699">
                <a:tc vMerge="1">
                  <a:txBody>
                    <a:bodyPr/>
                    <a:lstStyle/>
                    <a:p>
                      <a:endParaRPr lang="is-IS"/>
                    </a:p>
                  </a:txBody>
                  <a:tcPr/>
                </a:tc>
                <a:tc>
                  <a:txBody>
                    <a:bodyPr/>
                    <a:lstStyle/>
                    <a:p>
                      <a:pPr algn="ctr" fontAlgn="ctr">
                        <a:buNone/>
                      </a:pPr>
                      <a:r>
                        <a:rPr lang="en-GB" sz="1000" b="0" i="0" u="none" strike="noStrike" dirty="0" err="1">
                          <a:solidFill>
                            <a:srgbClr val="000000"/>
                          </a:solidFill>
                          <a:effectLst/>
                          <a:latin typeface="Calibri" panose="020F0502020204030204" pitchFamily="34" charset="0"/>
                        </a:rPr>
                        <a:t>Hönnun</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og</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smíði</a:t>
                      </a:r>
                      <a:endParaRPr lang="en-GB" sz="1000" b="0" i="0" u="none" strike="noStrike" dirty="0">
                        <a:solidFill>
                          <a:srgbClr val="000000"/>
                        </a:solidFill>
                        <a:effectLst/>
                        <a:latin typeface="Calibri" panose="020F0502020204030204" pitchFamily="34" charset="0"/>
                      </a:endParaRPr>
                    </a:p>
                    <a:p>
                      <a:pPr algn="ctr" fontAlgn="ctr">
                        <a:buNone/>
                      </a:pPr>
                      <a:r>
                        <a:rPr lang="en-GB" sz="1000" b="0" i="0" u="none" strike="noStrike" dirty="0" err="1">
                          <a:solidFill>
                            <a:srgbClr val="000000"/>
                          </a:solidFill>
                          <a:effectLst/>
                          <a:latin typeface="Calibri" panose="020F0502020204030204" pitchFamily="34" charset="0"/>
                        </a:rPr>
                        <a:t>hljóðfæragerð</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Hönnun</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og</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smíði</a:t>
                      </a:r>
                      <a:endParaRPr lang="en-GB" sz="1000" b="0" i="0" u="none" strike="noStrike" dirty="0">
                        <a:solidFill>
                          <a:srgbClr val="000000"/>
                        </a:solidFill>
                        <a:effectLst/>
                        <a:latin typeface="Calibri" panose="020F0502020204030204" pitchFamily="34" charset="0"/>
                      </a:endParaRPr>
                    </a:p>
                    <a:p>
                      <a:pPr algn="ctr" fontAlgn="ctr">
                        <a:buNone/>
                      </a:pPr>
                      <a:r>
                        <a:rPr lang="en-GB" sz="1000" b="0" i="0" u="none" strike="noStrike" dirty="0" err="1">
                          <a:solidFill>
                            <a:srgbClr val="000000"/>
                          </a:solidFill>
                          <a:effectLst/>
                          <a:latin typeface="Calibri" panose="020F0502020204030204" pitchFamily="34" charset="0"/>
                        </a:rPr>
                        <a:t>hljóðfæragerð</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900" b="0" i="0" u="none" strike="noStrike" dirty="0" err="1">
                          <a:solidFill>
                            <a:srgbClr val="000000"/>
                          </a:solidFill>
                          <a:effectLst/>
                          <a:latin typeface="Calibri" panose="020F0502020204030204" pitchFamily="34" charset="0"/>
                        </a:rPr>
                        <a:t>Hönnun</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og</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smíði</a:t>
                      </a:r>
                      <a:endParaRPr lang="en-GB" sz="900" b="0" i="0" u="none" strike="noStrike" dirty="0">
                        <a:solidFill>
                          <a:srgbClr val="000000"/>
                        </a:solidFill>
                        <a:effectLst/>
                        <a:latin typeface="Calibri" panose="020F0502020204030204" pitchFamily="34" charset="0"/>
                      </a:endParaRPr>
                    </a:p>
                    <a:p>
                      <a:pPr algn="ctr" fontAlgn="ctr">
                        <a:buNone/>
                      </a:pPr>
                      <a:r>
                        <a:rPr lang="en-GB" sz="900" b="0" i="0" u="none" strike="noStrike" dirty="0" err="1">
                          <a:solidFill>
                            <a:srgbClr val="000000"/>
                          </a:solidFill>
                          <a:effectLst/>
                          <a:latin typeface="Calibri" panose="020F0502020204030204" pitchFamily="34" charset="0"/>
                        </a:rPr>
                        <a:t>skapandi</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lausnir</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og</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viðgerðir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tc>
                  <a:txBody>
                    <a:bodyPr/>
                    <a:lstStyle/>
                    <a:p>
                      <a:pPr algn="ctr" fontAlgn="ctr">
                        <a:buNone/>
                      </a:pPr>
                      <a:r>
                        <a:rPr lang="en-GB" sz="900" b="0" i="0" u="none" strike="noStrike" dirty="0" err="1">
                          <a:solidFill>
                            <a:srgbClr val="000000"/>
                          </a:solidFill>
                          <a:effectLst/>
                          <a:latin typeface="Calibri" panose="020F0502020204030204" pitchFamily="34" charset="0"/>
                        </a:rPr>
                        <a:t>Hönnun</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og</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smíði</a:t>
                      </a:r>
                      <a:endParaRPr lang="en-GB" sz="900" b="0" i="0" u="none" strike="noStrike" dirty="0">
                        <a:solidFill>
                          <a:srgbClr val="000000"/>
                        </a:solidFill>
                        <a:effectLst/>
                        <a:latin typeface="Calibri" panose="020F0502020204030204" pitchFamily="34" charset="0"/>
                      </a:endParaRPr>
                    </a:p>
                    <a:p>
                      <a:pPr algn="ctr" fontAlgn="ctr">
                        <a:buNone/>
                      </a:pPr>
                      <a:r>
                        <a:rPr lang="en-GB" sz="900" b="0" i="0" u="none" strike="noStrike" dirty="0" err="1">
                          <a:solidFill>
                            <a:srgbClr val="000000"/>
                          </a:solidFill>
                          <a:effectLst/>
                          <a:latin typeface="Calibri" panose="020F0502020204030204" pitchFamily="34" charset="0"/>
                        </a:rPr>
                        <a:t>skapandi</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lausnir</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og</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viðgerðir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extLst>
                  <a:ext uri="{0D108BD9-81ED-4DB2-BD59-A6C34878D82A}">
                    <a16:rowId xmlns:a16="http://schemas.microsoft.com/office/drawing/2014/main" val="1211408578"/>
                  </a:ext>
                </a:extLst>
              </a:tr>
              <a:tr h="286699">
                <a:tc vMerge="1">
                  <a:txBody>
                    <a:bodyPr/>
                    <a:lstStyle/>
                    <a:p>
                      <a:endParaRPr lang="is-IS"/>
                    </a:p>
                  </a:txBody>
                  <a:tcPr/>
                </a:tc>
                <a:tc>
                  <a:txBody>
                    <a:bodyPr/>
                    <a:lstStyle/>
                    <a:p>
                      <a:pPr algn="ctr" fontAlgn="ctr">
                        <a:buNone/>
                      </a:pPr>
                      <a:r>
                        <a:rPr lang="en-GB" sz="1000" b="0" i="0" u="none" strike="noStrike" dirty="0" err="1">
                          <a:solidFill>
                            <a:srgbClr val="000000"/>
                          </a:solidFill>
                          <a:effectLst/>
                          <a:latin typeface="Calibri" panose="020F0502020204030204" pitchFamily="34" charset="0"/>
                        </a:rPr>
                        <a:t>Prjónaval</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dirty="0">
                          <a:solidFill>
                            <a:srgbClr val="000000"/>
                          </a:solidFill>
                          <a:effectLst/>
                          <a:latin typeface="Calibri" panose="020F0502020204030204" pitchFamily="34" charset="0"/>
                        </a:rPr>
                        <a:t>Cri-cut </a:t>
                      </a:r>
                      <a:r>
                        <a:rPr lang="en-GB" sz="1000" b="0" i="0" u="none" strike="noStrike" dirty="0" err="1">
                          <a:solidFill>
                            <a:srgbClr val="000000"/>
                          </a:solidFill>
                          <a:effectLst/>
                          <a:latin typeface="Calibri" panose="020F0502020204030204" pitchFamily="34" charset="0"/>
                        </a:rPr>
                        <a:t>og</a:t>
                      </a:r>
                      <a:r>
                        <a:rPr lang="en-GB"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textíll</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Fatasaumur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Föndur</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extLst>
                  <a:ext uri="{0D108BD9-81ED-4DB2-BD59-A6C34878D82A}">
                    <a16:rowId xmlns:a16="http://schemas.microsoft.com/office/drawing/2014/main" val="1765766340"/>
                  </a:ext>
                </a:extLst>
              </a:tr>
              <a:tr h="389261">
                <a:tc vMerge="1">
                  <a:txBody>
                    <a:bodyPr/>
                    <a:lstStyle/>
                    <a:p>
                      <a:endParaRPr lang="is-IS"/>
                    </a:p>
                  </a:txBody>
                  <a:tcPr/>
                </a:tc>
                <a:tc gridSpan="2">
                  <a:txBody>
                    <a:bodyPr/>
                    <a:lstStyle/>
                    <a:p>
                      <a:pPr algn="ctr" fontAlgn="ctr">
                        <a:buNone/>
                      </a:pPr>
                      <a:endParaRPr lang="en-GB" sz="500" b="0" i="0" u="none" strike="noStrike" dirty="0">
                        <a:solidFill>
                          <a:srgbClr val="000000"/>
                        </a:solidFill>
                        <a:effectLst/>
                        <a:latin typeface="Calibri" panose="020F0502020204030204" pitchFamily="34" charset="0"/>
                      </a:endParaRPr>
                    </a:p>
                    <a:p>
                      <a:pPr algn="ctr" fontAlgn="ctr">
                        <a:buNone/>
                      </a:pPr>
                      <a:r>
                        <a:rPr lang="en-GB" sz="1000" b="0" i="0" u="none" strike="noStrike" dirty="0" err="1">
                          <a:solidFill>
                            <a:srgbClr val="000000"/>
                          </a:solidFill>
                          <a:effectLst/>
                          <a:latin typeface="Calibri" panose="020F0502020204030204" pitchFamily="34" charset="0"/>
                        </a:rPr>
                        <a:t>Leirgerð</a:t>
                      </a:r>
                      <a:endParaRPr lang="en-GB" sz="1500" b="0" i="0" u="none" strike="noStrike" dirty="0">
                        <a:effectLst/>
                        <a:latin typeface="Arial" panose="020B0604020202020204" pitchFamily="34" charset="0"/>
                      </a:endParaRPr>
                    </a:p>
                  </a:txBody>
                  <a:tcPr marL="75238" marR="75238" marT="37619" marB="3761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hMerge="1">
                  <a:txBody>
                    <a:bodyPr/>
                    <a:lstStyle/>
                    <a:p>
                      <a:endParaRPr lang="is-IS"/>
                    </a:p>
                  </a:txBody>
                  <a:tcPr/>
                </a:tc>
                <a:tc>
                  <a:txBody>
                    <a:bodyPr/>
                    <a:lstStyle/>
                    <a:p>
                      <a:pPr algn="ctr" fontAlgn="ctr">
                        <a:buNone/>
                      </a:pPr>
                      <a:r>
                        <a:rPr lang="en-GB" sz="1000" b="0" i="0" u="none" strike="noStrike" dirty="0" err="1">
                          <a:solidFill>
                            <a:srgbClr val="000000"/>
                          </a:solidFill>
                          <a:effectLst/>
                          <a:latin typeface="Calibri" panose="020F0502020204030204" pitchFamily="34" charset="0"/>
                        </a:rPr>
                        <a:t>Spænska</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tc>
                  <a:txBody>
                    <a:bodyPr/>
                    <a:lstStyle/>
                    <a:p>
                      <a:pPr algn="ctr" fontAlgn="ctr">
                        <a:buNone/>
                      </a:pPr>
                      <a:r>
                        <a:rPr lang="en-GB" sz="1000" b="0" i="0" u="none" strike="noStrike" dirty="0" err="1">
                          <a:solidFill>
                            <a:srgbClr val="000000"/>
                          </a:solidFill>
                          <a:effectLst/>
                          <a:latin typeface="Calibri" panose="020F0502020204030204" pitchFamily="34" charset="0"/>
                        </a:rPr>
                        <a:t>Vatnslitun</a:t>
                      </a:r>
                      <a:endParaRPr lang="en-GB" sz="1500" b="0" i="0" u="none" strike="noStrike" dirty="0">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extLst>
                  <a:ext uri="{0D108BD9-81ED-4DB2-BD59-A6C34878D82A}">
                    <a16:rowId xmlns:a16="http://schemas.microsoft.com/office/drawing/2014/main" val="1154365684"/>
                  </a:ext>
                </a:extLst>
              </a:tr>
              <a:tr h="286699">
                <a:tc vMerge="1">
                  <a:txBody>
                    <a:bodyPr/>
                    <a:lstStyle/>
                    <a:p>
                      <a:endParaRPr lang="is-IS"/>
                    </a:p>
                  </a:txBody>
                  <a:tcPr/>
                </a:tc>
                <a:tc>
                  <a:txBody>
                    <a:bodyPr/>
                    <a:lstStyle/>
                    <a:p>
                      <a:pPr algn="ctr" fontAlgn="ctr">
                        <a:buNone/>
                      </a:pPr>
                      <a:r>
                        <a:rPr lang="en-GB" sz="1000" b="0" i="0" u="none" strike="noStrike">
                          <a:solidFill>
                            <a:srgbClr val="000000"/>
                          </a:solidFill>
                          <a:effectLst/>
                          <a:latin typeface="Calibri" panose="020F0502020204030204" pitchFamily="34" charset="0"/>
                        </a:rPr>
                        <a:t>Féló</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a:solidFill>
                            <a:srgbClr val="000000"/>
                          </a:solidFill>
                          <a:effectLst/>
                          <a:latin typeface="Calibri" panose="020F0502020204030204" pitchFamily="34" charset="0"/>
                        </a:rPr>
                        <a:t>Féló</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fontAlgn="ctr">
                        <a:buNone/>
                      </a:pPr>
                      <a:r>
                        <a:rPr lang="en-GB" sz="1000" b="0" i="0" u="none" strike="noStrike">
                          <a:solidFill>
                            <a:srgbClr val="000000"/>
                          </a:solidFill>
                          <a:effectLst/>
                          <a:latin typeface="Calibri" panose="020F0502020204030204" pitchFamily="34" charset="0"/>
                        </a:rPr>
                        <a:t>Féló</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tc>
                  <a:txBody>
                    <a:bodyPr/>
                    <a:lstStyle/>
                    <a:p>
                      <a:pPr algn="ctr" fontAlgn="ctr">
                        <a:buNone/>
                      </a:pPr>
                      <a:r>
                        <a:rPr lang="en-GB" sz="1000" b="0" i="0" u="none" strike="noStrike">
                          <a:solidFill>
                            <a:srgbClr val="000000"/>
                          </a:solidFill>
                          <a:effectLst/>
                          <a:latin typeface="Calibri" panose="020F0502020204030204" pitchFamily="34" charset="0"/>
                        </a:rPr>
                        <a:t>Féló</a:t>
                      </a:r>
                      <a:endParaRPr lang="en-GB" sz="1500" b="0" i="0" u="none" strike="noStrike">
                        <a:effectLst/>
                        <a:latin typeface="Arial" panose="020B0604020202020204" pitchFamily="34" charset="0"/>
                      </a:endParaRPr>
                    </a:p>
                  </a:txBody>
                  <a:tcPr marL="7837" marR="7837" marT="7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0F6"/>
                    </a:solidFill>
                  </a:tcPr>
                </a:tc>
                <a:extLst>
                  <a:ext uri="{0D108BD9-81ED-4DB2-BD59-A6C34878D82A}">
                    <a16:rowId xmlns:a16="http://schemas.microsoft.com/office/drawing/2014/main" val="3429271230"/>
                  </a:ext>
                </a:extLst>
              </a:tr>
              <a:tr h="389261">
                <a:tc vMerge="1">
                  <a:txBody>
                    <a:bodyPr/>
                    <a:lstStyle/>
                    <a:p>
                      <a:endParaRPr lang="is-IS"/>
                    </a:p>
                  </a:txBody>
                  <a:tcPr/>
                </a:tc>
                <a:tc gridSpan="4">
                  <a:txBody>
                    <a:bodyPr/>
                    <a:lstStyle/>
                    <a:p>
                      <a:pPr algn="ctr" fontAlgn="ctr">
                        <a:buNone/>
                      </a:pPr>
                      <a:endParaRPr lang="en-GB" sz="600" b="0" i="0" u="none" strike="noStrike" dirty="0">
                        <a:solidFill>
                          <a:srgbClr val="000000"/>
                        </a:solidFill>
                        <a:effectLst/>
                        <a:latin typeface="Calibri" panose="020F0502020204030204" pitchFamily="34" charset="0"/>
                      </a:endParaRPr>
                    </a:p>
                    <a:p>
                      <a:pPr algn="ctr" fontAlgn="ctr">
                        <a:buNone/>
                      </a:pPr>
                      <a:r>
                        <a:rPr lang="en-GB" sz="1000" b="0" i="0" u="none" strike="noStrike" dirty="0" err="1">
                          <a:solidFill>
                            <a:srgbClr val="000000"/>
                          </a:solidFill>
                          <a:effectLst/>
                          <a:latin typeface="Calibri" panose="020F0502020204030204" pitchFamily="34" charset="0"/>
                        </a:rPr>
                        <a:t>Nemendaráð</a:t>
                      </a:r>
                      <a:r>
                        <a:rPr lang="en-GB" sz="1000" b="0" i="0" u="none" strike="noStrike" dirty="0">
                          <a:solidFill>
                            <a:srgbClr val="000000"/>
                          </a:solidFill>
                          <a:effectLst/>
                          <a:latin typeface="Calibri" panose="020F0502020204030204" pitchFamily="34" charset="0"/>
                        </a:rPr>
                        <a:t> </a:t>
                      </a:r>
                      <a:endParaRPr lang="en-GB" sz="1500" b="0" i="0" u="none" strike="noStrike" dirty="0">
                        <a:effectLst/>
                        <a:latin typeface="Arial" panose="020B0604020202020204" pitchFamily="34" charset="0"/>
                      </a:endParaRPr>
                    </a:p>
                  </a:txBody>
                  <a:tcPr marL="75238" marR="75238" marT="37619" marB="37619">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hMerge="1">
                  <a:txBody>
                    <a:bodyPr/>
                    <a:lstStyle/>
                    <a:p>
                      <a:endParaRPr lang="is-IS"/>
                    </a:p>
                  </a:txBody>
                  <a:tcPr/>
                </a:tc>
                <a:tc hMerge="1">
                  <a:txBody>
                    <a:bodyPr/>
                    <a:lstStyle/>
                    <a:p>
                      <a:endParaRPr lang="is-IS"/>
                    </a:p>
                  </a:txBody>
                  <a:tcPr/>
                </a:tc>
                <a:tc hMerge="1">
                  <a:txBody>
                    <a:bodyPr/>
                    <a:lstStyle/>
                    <a:p>
                      <a:endParaRPr lang="is-IS"/>
                    </a:p>
                  </a:txBody>
                  <a:tcPr/>
                </a:tc>
                <a:extLst>
                  <a:ext uri="{0D108BD9-81ED-4DB2-BD59-A6C34878D82A}">
                    <a16:rowId xmlns:a16="http://schemas.microsoft.com/office/drawing/2014/main" val="312221055"/>
                  </a:ext>
                </a:extLst>
              </a:tr>
              <a:tr h="286699">
                <a:tc vMerge="1">
                  <a:txBody>
                    <a:bodyPr/>
                    <a:lstStyle/>
                    <a:p>
                      <a:endParaRPr lang="is-IS"/>
                    </a:p>
                  </a:txBody>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r>
                        <a:rPr lang="en-IS" sz="1000" b="0" i="0" u="none" strike="noStrike" dirty="0">
                          <a:solidFill>
                            <a:srgbClr val="000000"/>
                          </a:solidFill>
                          <a:effectLst/>
                          <a:latin typeface="Calibri" panose="020F0502020204030204" pitchFamily="34" charset="0"/>
                        </a:rPr>
                        <a:t> </a:t>
                      </a:r>
                      <a:r>
                        <a:rPr lang="en-GB" sz="1000" b="0" i="0" u="none" strike="noStrike" dirty="0" err="1">
                          <a:solidFill>
                            <a:srgbClr val="000000"/>
                          </a:solidFill>
                          <a:effectLst/>
                          <a:latin typeface="Calibri" panose="020F0502020204030204" pitchFamily="34" charset="0"/>
                        </a:rPr>
                        <a:t>Námsráðgjafaval</a:t>
                      </a:r>
                      <a:r>
                        <a:rPr lang="en-GB" sz="1000" b="0" i="0" u="none" strike="noStrike" dirty="0">
                          <a:solidFill>
                            <a:srgbClr val="000000"/>
                          </a:solidFill>
                          <a:effectLst/>
                          <a:latin typeface="Calibri" panose="020F0502020204030204" pitchFamily="34" charset="0"/>
                        </a:rPr>
                        <a:t> 10.b *</a:t>
                      </a:r>
                      <a:r>
                        <a:rPr lang="en-GB" sz="1000" b="0" i="0" u="none" strike="noStrike" dirty="0" err="1">
                          <a:solidFill>
                            <a:srgbClr val="000000"/>
                          </a:solidFill>
                          <a:effectLst/>
                          <a:latin typeface="Calibri" panose="020F0502020204030204" pitchFamily="34" charset="0"/>
                        </a:rPr>
                        <a:t>skylduval</a:t>
                      </a:r>
                      <a:endParaRPr lang="en-GB"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DFB"/>
                    </a:solidFill>
                  </a:tcPr>
                </a:tc>
                <a:tc>
                  <a:txBody>
                    <a:bodyPr/>
                    <a:lstStyle/>
                    <a:p>
                      <a:pPr algn="ctr" rtl="0" fontAlgn="ctr"/>
                      <a:r>
                        <a:rPr lang="en-IS" sz="1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marR="0" lvl="0" indent="0" algn="ctr" defTabSz="914411" rtl="0" eaLnBrk="1" fontAlgn="ctr" latinLnBrk="0" hangingPunct="1">
                        <a:lnSpc>
                          <a:spcPct val="100000"/>
                        </a:lnSpc>
                        <a:spcBef>
                          <a:spcPts val="0"/>
                        </a:spcBef>
                        <a:spcAft>
                          <a:spcPts val="0"/>
                        </a:spcAft>
                        <a:buClrTx/>
                        <a:buSzTx/>
                        <a:buFontTx/>
                        <a:buNone/>
                        <a:tabLst/>
                        <a:defRPr/>
                      </a:pPr>
                      <a:endParaRPr lang="en-GB" sz="10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rtl="0" fontAlgn="ctr"/>
                      <a:r>
                        <a:rPr lang="en-IS" sz="10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82939653"/>
                  </a:ext>
                </a:extLst>
              </a:tr>
            </a:tbl>
          </a:graphicData>
        </a:graphic>
      </p:graphicFrame>
      <p:sp>
        <p:nvSpPr>
          <p:cNvPr id="11" name="Oval Callout 10">
            <a:extLst>
              <a:ext uri="{FF2B5EF4-FFF2-40B4-BE49-F238E27FC236}">
                <a16:creationId xmlns:a16="http://schemas.microsoft.com/office/drawing/2014/main" id="{E3BE2368-F14A-50B5-BE5A-18FDBACBD9A5}"/>
              </a:ext>
            </a:extLst>
          </p:cNvPr>
          <p:cNvSpPr/>
          <p:nvPr/>
        </p:nvSpPr>
        <p:spPr>
          <a:xfrm rot="20170001">
            <a:off x="-95631" y="586396"/>
            <a:ext cx="3796497" cy="840145"/>
          </a:xfrm>
          <a:prstGeom prst="wedgeEllipseCallout">
            <a:avLst>
              <a:gd name="adj1" fmla="val 28228"/>
              <a:gd name="adj2" fmla="val 838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is-IS" dirty="0"/>
              <a:t>Nemendur velja tvær valgreinar í hverri lotu,</a:t>
            </a:r>
          </a:p>
        </p:txBody>
      </p:sp>
    </p:spTree>
    <p:extLst>
      <p:ext uri="{BB962C8B-B14F-4D97-AF65-F5344CB8AC3E}">
        <p14:creationId xmlns:p14="http://schemas.microsoft.com/office/powerpoint/2010/main" val="326783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5362" name="Picture 2" descr="Náms- og starfsráðgjöf | Setbergsskóli">
            <a:extLst>
              <a:ext uri="{FF2B5EF4-FFF2-40B4-BE49-F238E27FC236}">
                <a16:creationId xmlns:a16="http://schemas.microsoft.com/office/drawing/2014/main" id="{8DC27877-D13F-5483-65DD-088BE7F98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125" r="22355" b="2"/>
          <a:stretch/>
        </p:blipFill>
        <p:spPr bwMode="auto">
          <a:xfrm>
            <a:off x="1038962" y="3179230"/>
            <a:ext cx="4715673" cy="2921680"/>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15369" name="Freeform: Shape 15368">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6" y="3163434"/>
            <a:ext cx="4715671" cy="292167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15371" name="Freeform: Shape 15370">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485911" y="732832"/>
            <a:ext cx="5552380" cy="2524958"/>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8AEA3AAB-3F0B-681C-F653-8AE5D358E7DA}"/>
              </a:ext>
            </a:extLst>
          </p:cNvPr>
          <p:cNvSpPr>
            <a:spLocks noGrp="1"/>
          </p:cNvSpPr>
          <p:nvPr>
            <p:ph type="title"/>
          </p:nvPr>
        </p:nvSpPr>
        <p:spPr>
          <a:xfrm>
            <a:off x="819189" y="1242273"/>
            <a:ext cx="4861381" cy="1375929"/>
          </a:xfrm>
        </p:spPr>
        <p:txBody>
          <a:bodyPr>
            <a:normAutofit/>
          </a:bodyPr>
          <a:lstStyle/>
          <a:p>
            <a:pPr algn="ctr">
              <a:lnSpc>
                <a:spcPct val="90000"/>
              </a:lnSpc>
            </a:pPr>
            <a:r>
              <a:rPr lang="is-IS" sz="4400" dirty="0"/>
              <a:t>námsráðgjafaval</a:t>
            </a:r>
            <a:br>
              <a:rPr lang="is-IS" sz="4400" dirty="0"/>
            </a:br>
            <a:r>
              <a:rPr lang="is-IS" sz="4400" dirty="0"/>
              <a:t>lota 1</a:t>
            </a:r>
          </a:p>
        </p:txBody>
      </p:sp>
      <p:sp>
        <p:nvSpPr>
          <p:cNvPr id="15373" name="Freeform: Shape 15372">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39766" y="771495"/>
            <a:ext cx="5552380" cy="2524958"/>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sz="1801"/>
          </a:p>
        </p:txBody>
      </p:sp>
      <p:sp>
        <p:nvSpPr>
          <p:cNvPr id="3" name="Content Placeholder 2">
            <a:extLst>
              <a:ext uri="{FF2B5EF4-FFF2-40B4-BE49-F238E27FC236}">
                <a16:creationId xmlns:a16="http://schemas.microsoft.com/office/drawing/2014/main" id="{CA7BFACE-5249-50D1-E7FE-46758618DACC}"/>
              </a:ext>
            </a:extLst>
          </p:cNvPr>
          <p:cNvSpPr>
            <a:spLocks noGrp="1"/>
          </p:cNvSpPr>
          <p:nvPr>
            <p:ph idx="1"/>
          </p:nvPr>
        </p:nvSpPr>
        <p:spPr>
          <a:xfrm>
            <a:off x="6762859" y="638950"/>
            <a:ext cx="4628098" cy="5538892"/>
          </a:xfrm>
        </p:spPr>
        <p:txBody>
          <a:bodyPr anchor="ctr">
            <a:normAutofit lnSpcReduction="10000"/>
          </a:bodyPr>
          <a:lstStyle/>
          <a:p>
            <a:pPr algn="ctr"/>
            <a:r>
              <a:rPr lang="is-IS" u="sng" dirty="0"/>
              <a:t>Skylduval í 10. bekk.</a:t>
            </a:r>
          </a:p>
          <a:p>
            <a:pPr algn="ctr"/>
            <a:r>
              <a:rPr lang="is-IS" dirty="0"/>
              <a:t>Nemendur 10. bekkjar verða að velja námsráðgjafaval í 1. lotu.</a:t>
            </a:r>
          </a:p>
          <a:p>
            <a:pPr algn="ctr"/>
            <a:r>
              <a:rPr lang="is-IS" b="0" dirty="0"/>
              <a:t>Nemendur gera áhugasviðskönnun, ferilskrá og setja sér námstengd, persónuleg markmið. Nemendur velta fyrir sér næsta skrefi á sínum námsferli. Mismunandi námsleiðir verða skoðaðar og innritunarferli í framhaldskóla kynnt. Einnig verður farið stuttlega í fjármálafræðslu. </a:t>
            </a:r>
            <a:r>
              <a:rPr lang="is-IS" b="0" dirty="0">
                <a:effectLst/>
                <a:latin typeface="The Hand" panose="03070502030502020204" pitchFamily="66" charset="0"/>
                <a:ea typeface="Times New Roman" panose="02020603050405020304" pitchFamily="18" charset="0"/>
                <a:cs typeface="Calibri" panose="020F0502020204030204" pitchFamily="34" charset="0"/>
              </a:rPr>
              <a:t>Námsmat byggir á mætingu, frammistöðu og virkni í tímum.</a:t>
            </a:r>
            <a:endParaRPr lang="en-IS" b="0" dirty="0">
              <a:effectLst/>
              <a:latin typeface="Times New Roman" panose="02020603050405020304" pitchFamily="18" charset="0"/>
              <a:ea typeface="Times New Roman" panose="02020603050405020304" pitchFamily="18" charset="0"/>
            </a:endParaRPr>
          </a:p>
          <a:p>
            <a:pPr algn="ctr"/>
            <a:endParaRPr lang="is-IS" dirty="0"/>
          </a:p>
        </p:txBody>
      </p:sp>
    </p:spTree>
    <p:extLst>
      <p:ext uri="{BB962C8B-B14F-4D97-AF65-F5344CB8AC3E}">
        <p14:creationId xmlns:p14="http://schemas.microsoft.com/office/powerpoint/2010/main" val="347092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6544EF42-87F9-4466-8124-7328D49A2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8194" name="Picture 2" descr="Is Your Sport Really a Sport? – We Are Cardinals">
            <a:extLst>
              <a:ext uri="{FF2B5EF4-FFF2-40B4-BE49-F238E27FC236}">
                <a16:creationId xmlns:a16="http://schemas.microsoft.com/office/drawing/2014/main" id="{A456E84F-8F59-483C-0C2E-8B7FC536F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40" r="1" b="1"/>
          <a:stretch/>
        </p:blipFill>
        <p:spPr bwMode="auto">
          <a:xfrm>
            <a:off x="1038962" y="3179230"/>
            <a:ext cx="4715673" cy="2921680"/>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a:noFill/>
          <a:extLst>
            <a:ext uri="{909E8E84-426E-40DD-AFC4-6F175D3DCCD1}">
              <a14:hiddenFill xmlns:a14="http://schemas.microsoft.com/office/drawing/2010/main">
                <a:solidFill>
                  <a:srgbClr val="FFFFFF"/>
                </a:solidFill>
              </a14:hiddenFill>
            </a:ext>
          </a:extLst>
        </p:spPr>
      </p:pic>
      <p:sp>
        <p:nvSpPr>
          <p:cNvPr id="8201" name="Freeform: Shape 8200">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23596" y="3163434"/>
            <a:ext cx="4715671" cy="2921678"/>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8203" name="Freeform: Shape 8202">
            <a:extLst>
              <a:ext uri="{FF2B5EF4-FFF2-40B4-BE49-F238E27FC236}">
                <a16:creationId xmlns:a16="http://schemas.microsoft.com/office/drawing/2014/main" id="{D86169C0-6882-4BA0-92B1-590870CAE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485911" y="732832"/>
            <a:ext cx="5552380" cy="2524958"/>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solidFill>
            <a:schemeClr val="bg1"/>
          </a:solidFill>
          <a:ln w="19050" cap="flat">
            <a:noFill/>
            <a:prstDash val="solid"/>
            <a:miter/>
          </a:ln>
        </p:spPr>
        <p:txBody>
          <a:bodyPr rtlCol="0" anchor="ctr"/>
          <a:lstStyle/>
          <a:p>
            <a:endParaRPr lang="en-US" sz="1801"/>
          </a:p>
        </p:txBody>
      </p:sp>
      <p:sp>
        <p:nvSpPr>
          <p:cNvPr id="2" name="Title 1">
            <a:extLst>
              <a:ext uri="{FF2B5EF4-FFF2-40B4-BE49-F238E27FC236}">
                <a16:creationId xmlns:a16="http://schemas.microsoft.com/office/drawing/2014/main" id="{61AE851D-8761-A665-69A8-728DEBDFEE45}"/>
              </a:ext>
            </a:extLst>
          </p:cNvPr>
          <p:cNvSpPr>
            <a:spLocks noGrp="1"/>
          </p:cNvSpPr>
          <p:nvPr>
            <p:ph type="title"/>
          </p:nvPr>
        </p:nvSpPr>
        <p:spPr>
          <a:xfrm>
            <a:off x="819189" y="1242273"/>
            <a:ext cx="4861381" cy="1375929"/>
          </a:xfrm>
        </p:spPr>
        <p:txBody>
          <a:bodyPr>
            <a:normAutofit fontScale="90000"/>
          </a:bodyPr>
          <a:lstStyle/>
          <a:p>
            <a:pPr algn="ctr"/>
            <a:r>
              <a:rPr lang="is-IS" dirty="0"/>
              <a:t>Val utan skóla</a:t>
            </a:r>
            <a:br>
              <a:rPr lang="is-IS" dirty="0"/>
            </a:br>
            <a:r>
              <a:rPr lang="is-IS" dirty="0"/>
              <a:t>Allar lotur</a:t>
            </a:r>
          </a:p>
        </p:txBody>
      </p:sp>
      <p:sp>
        <p:nvSpPr>
          <p:cNvPr id="8205" name="Freeform: Shape 8204">
            <a:extLst>
              <a:ext uri="{FF2B5EF4-FFF2-40B4-BE49-F238E27FC236}">
                <a16:creationId xmlns:a16="http://schemas.microsoft.com/office/drawing/2014/main" id="{DCECB35C-FCFB-4B31-B3CF-A20982BE6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3982" flipH="1">
            <a:off x="539766" y="771495"/>
            <a:ext cx="5552380" cy="2524958"/>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39896 w 1259724"/>
              <a:gd name="connsiteY0" fmla="*/ 840930 h 840930"/>
              <a:gd name="connsiteX1" fmla="*/ 832301 w 1259724"/>
              <a:gd name="connsiteY1" fmla="*/ 771016 h 840930"/>
              <a:gd name="connsiteX2" fmla="*/ 1191107 w 1259724"/>
              <a:gd name="connsiteY2" fmla="*/ 598233 h 840930"/>
              <a:gd name="connsiteX3" fmla="*/ 1190060 w 1259724"/>
              <a:gd name="connsiteY3" fmla="*/ 160654 h 840930"/>
              <a:gd name="connsiteX4" fmla="*/ 470732 w 1259724"/>
              <a:gd name="connsiteY4" fmla="*/ 348 h 840930"/>
              <a:gd name="connsiteX5" fmla="*/ 118993 w 1259724"/>
              <a:gd name="connsiteY5" fmla="*/ 132433 h 840930"/>
              <a:gd name="connsiteX6" fmla="*/ 18580 w 1259724"/>
              <a:gd name="connsiteY6" fmla="*/ 563085 h 840930"/>
              <a:gd name="connsiteX7" fmla="*/ 556933 w 1259724"/>
              <a:gd name="connsiteY7" fmla="*/ 705103 h 840930"/>
              <a:gd name="connsiteX8" fmla="*/ 639896 w 1259724"/>
              <a:gd name="connsiteY8" fmla="*/ 840930 h 840930"/>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39896 w 1259724"/>
              <a:gd name="connsiteY0" fmla="*/ 843646 h 843646"/>
              <a:gd name="connsiteX1" fmla="*/ 832301 w 1259724"/>
              <a:gd name="connsiteY1" fmla="*/ 773732 h 843646"/>
              <a:gd name="connsiteX2" fmla="*/ 1191107 w 1259724"/>
              <a:gd name="connsiteY2" fmla="*/ 600949 h 843646"/>
              <a:gd name="connsiteX3" fmla="*/ 1190060 w 1259724"/>
              <a:gd name="connsiteY3" fmla="*/ 163370 h 843646"/>
              <a:gd name="connsiteX4" fmla="*/ 470732 w 1259724"/>
              <a:gd name="connsiteY4" fmla="*/ 3064 h 843646"/>
              <a:gd name="connsiteX5" fmla="*/ 118993 w 1259724"/>
              <a:gd name="connsiteY5" fmla="*/ 135149 h 843646"/>
              <a:gd name="connsiteX6" fmla="*/ 18580 w 1259724"/>
              <a:gd name="connsiteY6" fmla="*/ 565801 h 843646"/>
              <a:gd name="connsiteX7" fmla="*/ 556933 w 1259724"/>
              <a:gd name="connsiteY7" fmla="*/ 707819 h 843646"/>
              <a:gd name="connsiteX8" fmla="*/ 639896 w 1259724"/>
              <a:gd name="connsiteY8" fmla="*/ 843646 h 843646"/>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 name="connsiteX0" fmla="*/ 628900 w 1259724"/>
              <a:gd name="connsiteY0" fmla="*/ 854454 h 854454"/>
              <a:gd name="connsiteX1" fmla="*/ 832301 w 1259724"/>
              <a:gd name="connsiteY1" fmla="*/ 773732 h 854454"/>
              <a:gd name="connsiteX2" fmla="*/ 1191107 w 1259724"/>
              <a:gd name="connsiteY2" fmla="*/ 600949 h 854454"/>
              <a:gd name="connsiteX3" fmla="*/ 1190060 w 1259724"/>
              <a:gd name="connsiteY3" fmla="*/ 163370 h 854454"/>
              <a:gd name="connsiteX4" fmla="*/ 470732 w 1259724"/>
              <a:gd name="connsiteY4" fmla="*/ 3064 h 854454"/>
              <a:gd name="connsiteX5" fmla="*/ 118993 w 1259724"/>
              <a:gd name="connsiteY5" fmla="*/ 135149 h 854454"/>
              <a:gd name="connsiteX6" fmla="*/ 18580 w 1259724"/>
              <a:gd name="connsiteY6" fmla="*/ 565801 h 854454"/>
              <a:gd name="connsiteX7" fmla="*/ 556933 w 1259724"/>
              <a:gd name="connsiteY7" fmla="*/ 707819 h 854454"/>
              <a:gd name="connsiteX8" fmla="*/ 628900 w 1259724"/>
              <a:gd name="connsiteY8" fmla="*/ 854454 h 85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724" h="854454">
                <a:moveTo>
                  <a:pt x="628900" y="854454"/>
                </a:moveTo>
                <a:cubicBezTo>
                  <a:pt x="712339" y="843024"/>
                  <a:pt x="738600" y="815983"/>
                  <a:pt x="832301" y="773732"/>
                </a:cubicBezTo>
                <a:cubicBezTo>
                  <a:pt x="926002" y="731481"/>
                  <a:pt x="1114241" y="748872"/>
                  <a:pt x="1191107" y="600949"/>
                </a:cubicBezTo>
                <a:cubicBezTo>
                  <a:pt x="1267974" y="453025"/>
                  <a:pt x="1296549" y="287576"/>
                  <a:pt x="1190060" y="163370"/>
                </a:cubicBezTo>
                <a:cubicBezTo>
                  <a:pt x="1083570" y="39164"/>
                  <a:pt x="689562" y="-13846"/>
                  <a:pt x="470732" y="3064"/>
                </a:cubicBezTo>
                <a:cubicBezTo>
                  <a:pt x="251902" y="19974"/>
                  <a:pt x="194352" y="41360"/>
                  <a:pt x="118993" y="135149"/>
                </a:cubicBezTo>
                <a:cubicBezTo>
                  <a:pt x="43634" y="228938"/>
                  <a:pt x="-37305" y="464952"/>
                  <a:pt x="18580" y="565801"/>
                </a:cubicBezTo>
                <a:cubicBezTo>
                  <a:pt x="78130" y="709879"/>
                  <a:pt x="404010" y="718293"/>
                  <a:pt x="556933" y="707819"/>
                </a:cubicBezTo>
                <a:cubicBezTo>
                  <a:pt x="738384" y="744490"/>
                  <a:pt x="628900" y="854454"/>
                  <a:pt x="628900" y="854454"/>
                </a:cubicBezTo>
                <a:close/>
              </a:path>
            </a:pathLst>
          </a:custGeom>
          <a:noFill/>
          <a:ln w="19050" cap="flat">
            <a:solidFill>
              <a:schemeClr val="tx1"/>
            </a:solidFill>
            <a:prstDash val="solid"/>
            <a:miter/>
          </a:ln>
        </p:spPr>
        <p:txBody>
          <a:bodyPr rtlCol="0" anchor="ctr"/>
          <a:lstStyle/>
          <a:p>
            <a:endParaRPr lang="en-US" sz="1801"/>
          </a:p>
        </p:txBody>
      </p:sp>
      <p:sp>
        <p:nvSpPr>
          <p:cNvPr id="3" name="Content Placeholder 2">
            <a:extLst>
              <a:ext uri="{FF2B5EF4-FFF2-40B4-BE49-F238E27FC236}">
                <a16:creationId xmlns:a16="http://schemas.microsoft.com/office/drawing/2014/main" id="{A0BCADCD-0E83-615D-9D11-BDFDCC1827E5}"/>
              </a:ext>
            </a:extLst>
          </p:cNvPr>
          <p:cNvSpPr>
            <a:spLocks noGrp="1"/>
          </p:cNvSpPr>
          <p:nvPr>
            <p:ph idx="1"/>
          </p:nvPr>
        </p:nvSpPr>
        <p:spPr>
          <a:xfrm>
            <a:off x="6762859" y="638950"/>
            <a:ext cx="4628098" cy="5538892"/>
          </a:xfrm>
        </p:spPr>
        <p:txBody>
          <a:bodyPr anchor="ctr">
            <a:normAutofit/>
          </a:bodyPr>
          <a:lstStyle/>
          <a:p>
            <a:pPr algn="ctr"/>
            <a:r>
              <a:rPr lang="is-IS" b="0" dirty="0"/>
              <a:t>Nemendur sem stunda íþróttaiðkun, eru í tónlistarnámi, fjarnámi eða stunda aðrar skipulagðar tómstundir geta fengið það metið sem valgrein. Nemendur fá umsóknareyðublað hjá aðstoðarskólastjóra þar sem foreldrar og þjálfari/kennari staðfestir að nemandinn sé að sinna þessum tómstundum. </a:t>
            </a:r>
          </a:p>
        </p:txBody>
      </p:sp>
    </p:spTree>
    <p:extLst>
      <p:ext uri="{BB962C8B-B14F-4D97-AF65-F5344CB8AC3E}">
        <p14:creationId xmlns:p14="http://schemas.microsoft.com/office/powerpoint/2010/main" val="147767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F4A20147-1DF8-4017-9396-B75243644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9225" name="Freeform: Shape 9224">
            <a:extLst>
              <a:ext uri="{FF2B5EF4-FFF2-40B4-BE49-F238E27FC236}">
                <a16:creationId xmlns:a16="http://schemas.microsoft.com/office/drawing/2014/main" id="{8AB7A03C-D706-4B79-B1B8-585AD77D1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648" y="472033"/>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9227" name="Freeform: Shape 9226">
            <a:extLst>
              <a:ext uri="{FF2B5EF4-FFF2-40B4-BE49-F238E27FC236}">
                <a16:creationId xmlns:a16="http://schemas.microsoft.com/office/drawing/2014/main" id="{FAAFBB11-A278-4512-A224-DAD37776A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253" y="519375"/>
            <a:ext cx="8856267" cy="5086727"/>
          </a:xfrm>
          <a:custGeom>
            <a:avLst/>
            <a:gdLst>
              <a:gd name="connsiteX0" fmla="*/ 3259012 w 8764350"/>
              <a:gd name="connsiteY0" fmla="*/ 2 h 4883281"/>
              <a:gd name="connsiteX1" fmla="*/ 7808335 w 8764350"/>
              <a:gd name="connsiteY1" fmla="*/ 594653 h 4883281"/>
              <a:gd name="connsiteX2" fmla="*/ 8489725 w 8764350"/>
              <a:gd name="connsiteY2" fmla="*/ 3215549 h 4883281"/>
              <a:gd name="connsiteX3" fmla="*/ 7259020 w 8764350"/>
              <a:gd name="connsiteY3" fmla="*/ 4136182 h 4883281"/>
              <a:gd name="connsiteX4" fmla="*/ 7158079 w 8764350"/>
              <a:gd name="connsiteY4" fmla="*/ 4777393 h 4883281"/>
              <a:gd name="connsiteX5" fmla="*/ 5781105 w 8764350"/>
              <a:gd name="connsiteY5" fmla="*/ 4557321 h 4883281"/>
              <a:gd name="connsiteX6" fmla="*/ 1370649 w 8764350"/>
              <a:gd name="connsiteY6" fmla="*/ 4781690 h 4883281"/>
              <a:gd name="connsiteX7" fmla="*/ 11353 w 8764350"/>
              <a:gd name="connsiteY7" fmla="*/ 2626604 h 4883281"/>
              <a:gd name="connsiteX8" fmla="*/ 1934008 w 8764350"/>
              <a:gd name="connsiteY8" fmla="*/ 120858 h 4883281"/>
              <a:gd name="connsiteX9" fmla="*/ 3259012 w 8764350"/>
              <a:gd name="connsiteY9" fmla="*/ 2 h 4883281"/>
              <a:gd name="connsiteX0" fmla="*/ 3259012 w 8764350"/>
              <a:gd name="connsiteY0" fmla="*/ 2 h 4882645"/>
              <a:gd name="connsiteX1" fmla="*/ 7808335 w 8764350"/>
              <a:gd name="connsiteY1" fmla="*/ 594653 h 4882645"/>
              <a:gd name="connsiteX2" fmla="*/ 8489725 w 8764350"/>
              <a:gd name="connsiteY2" fmla="*/ 3215549 h 4882645"/>
              <a:gd name="connsiteX3" fmla="*/ 7259020 w 8764350"/>
              <a:gd name="connsiteY3" fmla="*/ 4136182 h 4882645"/>
              <a:gd name="connsiteX4" fmla="*/ 7245828 w 8764350"/>
              <a:gd name="connsiteY4" fmla="*/ 4809310 h 4882645"/>
              <a:gd name="connsiteX5" fmla="*/ 5781105 w 8764350"/>
              <a:gd name="connsiteY5" fmla="*/ 4557321 h 4882645"/>
              <a:gd name="connsiteX6" fmla="*/ 1370649 w 8764350"/>
              <a:gd name="connsiteY6" fmla="*/ 4781690 h 4882645"/>
              <a:gd name="connsiteX7" fmla="*/ 11353 w 8764350"/>
              <a:gd name="connsiteY7" fmla="*/ 2626604 h 4882645"/>
              <a:gd name="connsiteX8" fmla="*/ 1934008 w 8764350"/>
              <a:gd name="connsiteY8" fmla="*/ 120858 h 4882645"/>
              <a:gd name="connsiteX9" fmla="*/ 3259012 w 8764350"/>
              <a:gd name="connsiteY9" fmla="*/ 2 h 488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64350" h="4882645">
                <a:moveTo>
                  <a:pt x="3259012" y="2"/>
                </a:moveTo>
                <a:cubicBezTo>
                  <a:pt x="4858763" y="-1060"/>
                  <a:pt x="7055871" y="317235"/>
                  <a:pt x="7808335" y="594653"/>
                </a:cubicBezTo>
                <a:cubicBezTo>
                  <a:pt x="8811622" y="964544"/>
                  <a:pt x="9001190" y="2219751"/>
                  <a:pt x="8489725" y="3215549"/>
                </a:cubicBezTo>
                <a:cubicBezTo>
                  <a:pt x="8280935" y="3681978"/>
                  <a:pt x="7440966" y="3875003"/>
                  <a:pt x="7259020" y="4136182"/>
                </a:cubicBezTo>
                <a:cubicBezTo>
                  <a:pt x="6924513" y="4435250"/>
                  <a:pt x="7245828" y="4809310"/>
                  <a:pt x="7245828" y="4809310"/>
                </a:cubicBezTo>
                <a:cubicBezTo>
                  <a:pt x="6919126" y="4661742"/>
                  <a:pt x="6760301" y="4561924"/>
                  <a:pt x="5781105" y="4557321"/>
                </a:cubicBezTo>
                <a:cubicBezTo>
                  <a:pt x="4801909" y="4552718"/>
                  <a:pt x="2332269" y="5103475"/>
                  <a:pt x="1370649" y="4781690"/>
                </a:cubicBezTo>
                <a:cubicBezTo>
                  <a:pt x="409029" y="4459905"/>
                  <a:pt x="-82538" y="3403409"/>
                  <a:pt x="11353" y="2626604"/>
                </a:cubicBezTo>
                <a:cubicBezTo>
                  <a:pt x="105243" y="1849799"/>
                  <a:pt x="634508" y="459516"/>
                  <a:pt x="1934008" y="120858"/>
                </a:cubicBezTo>
                <a:cubicBezTo>
                  <a:pt x="2258884" y="36194"/>
                  <a:pt x="2725761" y="356"/>
                  <a:pt x="3259012" y="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a:p>
        </p:txBody>
      </p:sp>
      <p:sp>
        <p:nvSpPr>
          <p:cNvPr id="2" name="Title 1">
            <a:extLst>
              <a:ext uri="{FF2B5EF4-FFF2-40B4-BE49-F238E27FC236}">
                <a16:creationId xmlns:a16="http://schemas.microsoft.com/office/drawing/2014/main" id="{3CA57677-4F6D-40AA-73E1-1B0D3C878388}"/>
              </a:ext>
            </a:extLst>
          </p:cNvPr>
          <p:cNvSpPr>
            <a:spLocks noGrp="1"/>
          </p:cNvSpPr>
          <p:nvPr>
            <p:ph type="title"/>
          </p:nvPr>
        </p:nvSpPr>
        <p:spPr>
          <a:xfrm>
            <a:off x="2386854" y="1122829"/>
            <a:ext cx="5952668" cy="1193970"/>
          </a:xfrm>
        </p:spPr>
        <p:txBody>
          <a:bodyPr anchor="b">
            <a:normAutofit/>
          </a:bodyPr>
          <a:lstStyle/>
          <a:p>
            <a:pPr algn="ctr">
              <a:lnSpc>
                <a:spcPct val="90000"/>
              </a:lnSpc>
            </a:pPr>
            <a:r>
              <a:rPr lang="is-IS" sz="3401"/>
              <a:t>Fjarnám í við Fjölbrautarskólann Ármúla</a:t>
            </a:r>
            <a:br>
              <a:rPr lang="is-IS" sz="3401"/>
            </a:br>
            <a:r>
              <a:rPr lang="is-IS" sz="3401"/>
              <a:t>Lota 1/2 og Lota 3/4</a:t>
            </a:r>
          </a:p>
        </p:txBody>
      </p:sp>
      <p:sp>
        <p:nvSpPr>
          <p:cNvPr id="3" name="Content Placeholder 2">
            <a:extLst>
              <a:ext uri="{FF2B5EF4-FFF2-40B4-BE49-F238E27FC236}">
                <a16:creationId xmlns:a16="http://schemas.microsoft.com/office/drawing/2014/main" id="{18E89EDC-E5E9-7B9E-D28E-83DDBF6DD080}"/>
              </a:ext>
            </a:extLst>
          </p:cNvPr>
          <p:cNvSpPr>
            <a:spLocks noGrp="1"/>
          </p:cNvSpPr>
          <p:nvPr>
            <p:ph idx="1"/>
          </p:nvPr>
        </p:nvSpPr>
        <p:spPr>
          <a:xfrm>
            <a:off x="2091194" y="2544417"/>
            <a:ext cx="6319941" cy="2434155"/>
          </a:xfrm>
        </p:spPr>
        <p:txBody>
          <a:bodyPr anchor="t">
            <a:normAutofit/>
          </a:bodyPr>
          <a:lstStyle/>
          <a:p>
            <a:pPr algn="ctr">
              <a:lnSpc>
                <a:spcPct val="90000"/>
              </a:lnSpc>
            </a:pPr>
            <a:r>
              <a:rPr lang="is-IS" sz="2500" b="0" dirty="0"/>
              <a:t>Einungis fyrir nemendur 10. bekkjar.</a:t>
            </a:r>
          </a:p>
          <a:p>
            <a:pPr algn="ctr">
              <a:lnSpc>
                <a:spcPct val="90000"/>
              </a:lnSpc>
            </a:pPr>
            <a:r>
              <a:rPr lang="is-IS" sz="2500" b="0" dirty="0"/>
              <a:t>Nemendum á elsta ári grunnskóla býðst að stunda nám við Fjölbrautarskólann í Ármúla í fjarnámi. Þetta gefur nemendum m.a. færi á að ljúka framhaldsskóla á skemmri tíma en almennt gengur. Mikilvægt er að nemendur hafi lokið eða séu langt komin með námsefni 10. bekkjar. Námið er nemendum að kostnaðarlausu en því er alfarið sinnt í fjarnámi heimavið.</a:t>
            </a:r>
          </a:p>
        </p:txBody>
      </p:sp>
      <p:pic>
        <p:nvPicPr>
          <p:cNvPr id="9218" name="Picture 2" descr="Fjölbrautaskólinn við Ármúla">
            <a:extLst>
              <a:ext uri="{FF2B5EF4-FFF2-40B4-BE49-F238E27FC236}">
                <a16:creationId xmlns:a16="http://schemas.microsoft.com/office/drawing/2014/main" id="{14BD28F3-3513-4E00-F7F5-5002BF71A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1028"/>
          <a:stretch/>
        </p:blipFill>
        <p:spPr bwMode="auto">
          <a:xfrm>
            <a:off x="8701789" y="3905549"/>
            <a:ext cx="2229044" cy="2119474"/>
          </a:xfrm>
          <a:custGeom>
            <a:avLst/>
            <a:gdLst/>
            <a:ahLst/>
            <a:cxnLst/>
            <a:rect l="l" t="t" r="r" b="b"/>
            <a:pathLst>
              <a:path w="3217072" h="3058933">
                <a:moveTo>
                  <a:pt x="1507542" y="266"/>
                </a:moveTo>
                <a:cubicBezTo>
                  <a:pt x="2679034" y="-15637"/>
                  <a:pt x="3217072" y="684886"/>
                  <a:pt x="3217072" y="1529408"/>
                </a:cubicBezTo>
                <a:cubicBezTo>
                  <a:pt x="3217072" y="2882814"/>
                  <a:pt x="2170150" y="3042647"/>
                  <a:pt x="1634762" y="3058550"/>
                </a:cubicBezTo>
                <a:cubicBezTo>
                  <a:pt x="1099374" y="3074453"/>
                  <a:pt x="57752" y="2595714"/>
                  <a:pt x="4744" y="1624824"/>
                </a:cubicBezTo>
                <a:cubicBezTo>
                  <a:pt x="-48264" y="653934"/>
                  <a:pt x="336050" y="16169"/>
                  <a:pt x="1507542" y="266"/>
                </a:cubicBezTo>
                <a:close/>
              </a:path>
            </a:pathLst>
          </a:cu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229" name="Oval 5">
            <a:extLst>
              <a:ext uri="{FF2B5EF4-FFF2-40B4-BE49-F238E27FC236}">
                <a16:creationId xmlns:a16="http://schemas.microsoft.com/office/drawing/2014/main" id="{B5835E54-7403-48DD-A140-4503053C7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791" y="3905550"/>
            <a:ext cx="2229044" cy="2119472"/>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34340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F6B5A4FE-D1E1-5630-2866-55D694CCFB98}"/>
              </a:ext>
            </a:extLst>
          </p:cNvPr>
          <p:cNvSpPr>
            <a:spLocks noGrp="1"/>
          </p:cNvSpPr>
          <p:nvPr>
            <p:ph type="title"/>
          </p:nvPr>
        </p:nvSpPr>
        <p:spPr>
          <a:xfrm>
            <a:off x="700148" y="4662011"/>
            <a:ext cx="5952443" cy="1693899"/>
          </a:xfrm>
        </p:spPr>
        <p:txBody>
          <a:bodyPr>
            <a:normAutofit/>
          </a:bodyPr>
          <a:lstStyle/>
          <a:p>
            <a:pPr algn="ctr"/>
            <a:r>
              <a:rPr lang="is-IS" dirty="0"/>
              <a:t>Heilsársval</a:t>
            </a:r>
          </a:p>
        </p:txBody>
      </p:sp>
      <p:sp>
        <p:nvSpPr>
          <p:cNvPr id="4110" name="Freeform: Shape 4104">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730" y="698786"/>
            <a:ext cx="5574757" cy="385851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4422579 w 12322347"/>
              <a:gd name="connsiteY8" fmla="*/ 5855502 h 6307982"/>
              <a:gd name="connsiteX9" fmla="*/ 5393880 w 12322347"/>
              <a:gd name="connsiteY9" fmla="*/ 5871365 h 6307982"/>
              <a:gd name="connsiteX10" fmla="*/ 5906539 w 12322347"/>
              <a:gd name="connsiteY10" fmla="*/ 6307982 h 6307982"/>
              <a:gd name="connsiteX11" fmla="*/ 6150141 w 12322347"/>
              <a:gd name="connsiteY11" fmla="*/ 5855596 h 6307982"/>
              <a:gd name="connsiteX12" fmla="*/ 9277333 w 12322347"/>
              <a:gd name="connsiteY12" fmla="*/ 5858811 h 6307982"/>
              <a:gd name="connsiteX13" fmla="*/ 10186235 w 12322347"/>
              <a:gd name="connsiteY13" fmla="*/ 5861686 h 6307982"/>
              <a:gd name="connsiteX14" fmla="*/ 11106174 w 12322347"/>
              <a:gd name="connsiteY14" fmla="*/ 5869553 h 6307982"/>
              <a:gd name="connsiteX15" fmla="*/ 12264257 w 12322347"/>
              <a:gd name="connsiteY15" fmla="*/ 5868507 h 6307982"/>
              <a:gd name="connsiteX16" fmla="*/ 12289901 w 12322347"/>
              <a:gd name="connsiteY16" fmla="*/ 2579572 h 6307982"/>
              <a:gd name="connsiteX17" fmla="*/ 12280552 w 12322347"/>
              <a:gd name="connsiteY17" fmla="*/ 123500 h 6307982"/>
              <a:gd name="connsiteX18" fmla="*/ 11824723 w 12322347"/>
              <a:gd name="connsiteY18" fmla="*/ 76222 h 6307982"/>
              <a:gd name="connsiteX19" fmla="*/ 10295765 w 12322347"/>
              <a:gd name="connsiteY19" fmla="*/ 69666 h 6307982"/>
              <a:gd name="connsiteX20" fmla="*/ 7778825 w 12322347"/>
              <a:gd name="connsiteY20" fmla="*/ 23097 h 6307982"/>
              <a:gd name="connsiteX21" fmla="*/ 2261685 w 12322347"/>
              <a:gd name="connsiteY21" fmla="*/ 0 h 6307982"/>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5393880 w 12322347"/>
              <a:gd name="connsiteY8" fmla="*/ 5871365 h 6307982"/>
              <a:gd name="connsiteX9" fmla="*/ 5906539 w 12322347"/>
              <a:gd name="connsiteY9" fmla="*/ 6307982 h 6307982"/>
              <a:gd name="connsiteX10" fmla="*/ 6150141 w 12322347"/>
              <a:gd name="connsiteY10" fmla="*/ 5855596 h 6307982"/>
              <a:gd name="connsiteX11" fmla="*/ 9277333 w 12322347"/>
              <a:gd name="connsiteY11" fmla="*/ 5858811 h 6307982"/>
              <a:gd name="connsiteX12" fmla="*/ 10186235 w 12322347"/>
              <a:gd name="connsiteY12" fmla="*/ 5861686 h 6307982"/>
              <a:gd name="connsiteX13" fmla="*/ 11106174 w 12322347"/>
              <a:gd name="connsiteY13" fmla="*/ 5869553 h 6307982"/>
              <a:gd name="connsiteX14" fmla="*/ 12264257 w 12322347"/>
              <a:gd name="connsiteY14" fmla="*/ 5868507 h 6307982"/>
              <a:gd name="connsiteX15" fmla="*/ 12289901 w 12322347"/>
              <a:gd name="connsiteY15" fmla="*/ 2579572 h 6307982"/>
              <a:gd name="connsiteX16" fmla="*/ 12280552 w 12322347"/>
              <a:gd name="connsiteY16" fmla="*/ 123500 h 6307982"/>
              <a:gd name="connsiteX17" fmla="*/ 11824723 w 12322347"/>
              <a:gd name="connsiteY17" fmla="*/ 76222 h 6307982"/>
              <a:gd name="connsiteX18" fmla="*/ 10295765 w 12322347"/>
              <a:gd name="connsiteY18" fmla="*/ 69666 h 6307982"/>
              <a:gd name="connsiteX19" fmla="*/ 7778825 w 12322347"/>
              <a:gd name="connsiteY19" fmla="*/ 23097 h 6307982"/>
              <a:gd name="connsiteX20" fmla="*/ 2261685 w 12322347"/>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544802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356946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6204288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4412432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10739"/>
              <a:gd name="connsiteX1" fmla="*/ 870249 w 12376494"/>
              <a:gd name="connsiteY1" fmla="*/ 10760 h 6210739"/>
              <a:gd name="connsiteX2" fmla="*/ 90600 w 12376494"/>
              <a:gd name="connsiteY2" fmla="*/ 15958 h 6210739"/>
              <a:gd name="connsiteX3" fmla="*/ 90599 w 12376494"/>
              <a:gd name="connsiteY3" fmla="*/ 792072 h 6210739"/>
              <a:gd name="connsiteX4" fmla="*/ 71443 w 12376494"/>
              <a:gd name="connsiteY4" fmla="*/ 1316890 h 6210739"/>
              <a:gd name="connsiteX5" fmla="*/ 60826 w 12376494"/>
              <a:gd name="connsiteY5" fmla="*/ 4542095 h 6210739"/>
              <a:gd name="connsiteX6" fmla="*/ 144079 w 12376494"/>
              <a:gd name="connsiteY6" fmla="*/ 5888744 h 6210739"/>
              <a:gd name="connsiteX7" fmla="*/ 1811499 w 12376494"/>
              <a:gd name="connsiteY7" fmla="*/ 5860679 h 6210739"/>
              <a:gd name="connsiteX8" fmla="*/ 3569467 w 12376494"/>
              <a:gd name="connsiteY8" fmla="*/ 5871365 h 6210739"/>
              <a:gd name="connsiteX9" fmla="*/ 4053225 w 12376494"/>
              <a:gd name="connsiteY9" fmla="*/ 6210739 h 6210739"/>
              <a:gd name="connsiteX10" fmla="*/ 4412432 w 12376494"/>
              <a:gd name="connsiteY10" fmla="*/ 5855596 h 6210739"/>
              <a:gd name="connsiteX11" fmla="*/ 9331480 w 12376494"/>
              <a:gd name="connsiteY11" fmla="*/ 5858811 h 6210739"/>
              <a:gd name="connsiteX12" fmla="*/ 10240382 w 12376494"/>
              <a:gd name="connsiteY12" fmla="*/ 5861686 h 6210739"/>
              <a:gd name="connsiteX13" fmla="*/ 11160321 w 12376494"/>
              <a:gd name="connsiteY13" fmla="*/ 5869553 h 6210739"/>
              <a:gd name="connsiteX14" fmla="*/ 12318404 w 12376494"/>
              <a:gd name="connsiteY14" fmla="*/ 5868507 h 6210739"/>
              <a:gd name="connsiteX15" fmla="*/ 12344048 w 12376494"/>
              <a:gd name="connsiteY15" fmla="*/ 2579572 h 6210739"/>
              <a:gd name="connsiteX16" fmla="*/ 12334699 w 12376494"/>
              <a:gd name="connsiteY16" fmla="*/ 123500 h 6210739"/>
              <a:gd name="connsiteX17" fmla="*/ 11878870 w 12376494"/>
              <a:gd name="connsiteY17" fmla="*/ 76222 h 6210739"/>
              <a:gd name="connsiteX18" fmla="*/ 10349912 w 12376494"/>
              <a:gd name="connsiteY18" fmla="*/ 69666 h 6210739"/>
              <a:gd name="connsiteX19" fmla="*/ 7832972 w 12376494"/>
              <a:gd name="connsiteY19" fmla="*/ 23097 h 6210739"/>
              <a:gd name="connsiteX20" fmla="*/ 2315832 w 12376494"/>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3531834 w 12338861"/>
              <a:gd name="connsiteY8" fmla="*/ 5871365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2867119 w 12338861"/>
              <a:gd name="connsiteY8" fmla="*/ 5855158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4374799 w 12338861"/>
              <a:gd name="connsiteY10" fmla="*/ 5855596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1122688 w 12338861"/>
              <a:gd name="connsiteY12" fmla="*/ 5869553 h 6178324"/>
              <a:gd name="connsiteX13" fmla="*/ 12280771 w 12338861"/>
              <a:gd name="connsiteY13" fmla="*/ 5868507 h 6178324"/>
              <a:gd name="connsiteX14" fmla="*/ 12306415 w 12338861"/>
              <a:gd name="connsiteY14" fmla="*/ 2579572 h 6178324"/>
              <a:gd name="connsiteX15" fmla="*/ 12297066 w 12338861"/>
              <a:gd name="connsiteY15" fmla="*/ 123500 h 6178324"/>
              <a:gd name="connsiteX16" fmla="*/ 11841237 w 12338861"/>
              <a:gd name="connsiteY16" fmla="*/ 76222 h 6178324"/>
              <a:gd name="connsiteX17" fmla="*/ 10312279 w 12338861"/>
              <a:gd name="connsiteY17" fmla="*/ 69666 h 6178324"/>
              <a:gd name="connsiteX18" fmla="*/ 7795339 w 12338861"/>
              <a:gd name="connsiteY18" fmla="*/ 23097 h 6178324"/>
              <a:gd name="connsiteX19" fmla="*/ 2278199 w 12338861"/>
              <a:gd name="connsiteY19" fmla="*/ 0 h 6178324"/>
              <a:gd name="connsiteX0" fmla="*/ 2278199 w 12338861"/>
              <a:gd name="connsiteY0" fmla="*/ 0 h 6220585"/>
              <a:gd name="connsiteX1" fmla="*/ 832616 w 12338861"/>
              <a:gd name="connsiteY1" fmla="*/ 10760 h 6220585"/>
              <a:gd name="connsiteX2" fmla="*/ 52967 w 12338861"/>
              <a:gd name="connsiteY2" fmla="*/ 15958 h 6220585"/>
              <a:gd name="connsiteX3" fmla="*/ 52966 w 12338861"/>
              <a:gd name="connsiteY3" fmla="*/ 792072 h 6220585"/>
              <a:gd name="connsiteX4" fmla="*/ 33810 w 12338861"/>
              <a:gd name="connsiteY4" fmla="*/ 1316890 h 6220585"/>
              <a:gd name="connsiteX5" fmla="*/ 23193 w 12338861"/>
              <a:gd name="connsiteY5" fmla="*/ 4542095 h 6220585"/>
              <a:gd name="connsiteX6" fmla="*/ 106446 w 12338861"/>
              <a:gd name="connsiteY6" fmla="*/ 5888744 h 6220585"/>
              <a:gd name="connsiteX7" fmla="*/ 1253649 w 12338861"/>
              <a:gd name="connsiteY7" fmla="*/ 5860679 h 6220585"/>
              <a:gd name="connsiteX8" fmla="*/ 2867119 w 12338861"/>
              <a:gd name="connsiteY8" fmla="*/ 5855158 h 6220585"/>
              <a:gd name="connsiteX9" fmla="*/ 3350884 w 12338861"/>
              <a:gd name="connsiteY9" fmla="*/ 6220586 h 6220585"/>
              <a:gd name="connsiteX10" fmla="*/ 3594480 w 12338861"/>
              <a:gd name="connsiteY10" fmla="*/ 5823181 h 6220585"/>
              <a:gd name="connsiteX11" fmla="*/ 7964411 w 12338861"/>
              <a:gd name="connsiteY11" fmla="*/ 5858811 h 6220585"/>
              <a:gd name="connsiteX12" fmla="*/ 11122688 w 12338861"/>
              <a:gd name="connsiteY12" fmla="*/ 5869553 h 6220585"/>
              <a:gd name="connsiteX13" fmla="*/ 12280771 w 12338861"/>
              <a:gd name="connsiteY13" fmla="*/ 5868507 h 6220585"/>
              <a:gd name="connsiteX14" fmla="*/ 12306415 w 12338861"/>
              <a:gd name="connsiteY14" fmla="*/ 2579572 h 6220585"/>
              <a:gd name="connsiteX15" fmla="*/ 12297066 w 12338861"/>
              <a:gd name="connsiteY15" fmla="*/ 123500 h 6220585"/>
              <a:gd name="connsiteX16" fmla="*/ 11841237 w 12338861"/>
              <a:gd name="connsiteY16" fmla="*/ 76222 h 6220585"/>
              <a:gd name="connsiteX17" fmla="*/ 10312279 w 12338861"/>
              <a:gd name="connsiteY17" fmla="*/ 69666 h 6220585"/>
              <a:gd name="connsiteX18" fmla="*/ 7795339 w 12338861"/>
              <a:gd name="connsiteY18" fmla="*/ 23097 h 6220585"/>
              <a:gd name="connsiteX19" fmla="*/ 2278199 w 12338861"/>
              <a:gd name="connsiteY19" fmla="*/ 0 h 6220585"/>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306734 w 12367396"/>
              <a:gd name="connsiteY0" fmla="*/ 0 h 6220586"/>
              <a:gd name="connsiteX1" fmla="*/ 861151 w 12367396"/>
              <a:gd name="connsiteY1" fmla="*/ 10760 h 6220586"/>
              <a:gd name="connsiteX2" fmla="*/ 81502 w 12367396"/>
              <a:gd name="connsiteY2" fmla="*/ 15958 h 6220586"/>
              <a:gd name="connsiteX3" fmla="*/ 81501 w 12367396"/>
              <a:gd name="connsiteY3" fmla="*/ 792072 h 6220586"/>
              <a:gd name="connsiteX4" fmla="*/ 62345 w 12367396"/>
              <a:gd name="connsiteY4" fmla="*/ 1316890 h 6220586"/>
              <a:gd name="connsiteX5" fmla="*/ 51728 w 12367396"/>
              <a:gd name="connsiteY5" fmla="*/ 4542095 h 6220586"/>
              <a:gd name="connsiteX6" fmla="*/ 93112 w 12367396"/>
              <a:gd name="connsiteY6" fmla="*/ 5865265 h 6220586"/>
              <a:gd name="connsiteX7" fmla="*/ 1282184 w 12367396"/>
              <a:gd name="connsiteY7" fmla="*/ 5860679 h 6220586"/>
              <a:gd name="connsiteX8" fmla="*/ 2895654 w 12367396"/>
              <a:gd name="connsiteY8" fmla="*/ 5855158 h 6220586"/>
              <a:gd name="connsiteX9" fmla="*/ 3379419 w 12367396"/>
              <a:gd name="connsiteY9" fmla="*/ 6220586 h 6220586"/>
              <a:gd name="connsiteX10" fmla="*/ 3623015 w 12367396"/>
              <a:gd name="connsiteY10" fmla="*/ 5823181 h 6220586"/>
              <a:gd name="connsiteX11" fmla="*/ 7992946 w 12367396"/>
              <a:gd name="connsiteY11" fmla="*/ 5858811 h 6220586"/>
              <a:gd name="connsiteX12" fmla="*/ 11151223 w 12367396"/>
              <a:gd name="connsiteY12" fmla="*/ 5869553 h 6220586"/>
              <a:gd name="connsiteX13" fmla="*/ 12309306 w 12367396"/>
              <a:gd name="connsiteY13" fmla="*/ 5868507 h 6220586"/>
              <a:gd name="connsiteX14" fmla="*/ 12334950 w 12367396"/>
              <a:gd name="connsiteY14" fmla="*/ 2579572 h 6220586"/>
              <a:gd name="connsiteX15" fmla="*/ 12325601 w 12367396"/>
              <a:gd name="connsiteY15" fmla="*/ 123500 h 6220586"/>
              <a:gd name="connsiteX16" fmla="*/ 11869772 w 12367396"/>
              <a:gd name="connsiteY16" fmla="*/ 76222 h 6220586"/>
              <a:gd name="connsiteX17" fmla="*/ 10340814 w 12367396"/>
              <a:gd name="connsiteY17" fmla="*/ 69666 h 6220586"/>
              <a:gd name="connsiteX18" fmla="*/ 7823874 w 12367396"/>
              <a:gd name="connsiteY18" fmla="*/ 23097 h 6220586"/>
              <a:gd name="connsiteX19" fmla="*/ 2306734 w 12367396"/>
              <a:gd name="connsiteY19" fmla="*/ 0 h 6220586"/>
              <a:gd name="connsiteX0" fmla="*/ 2335523 w 12396185"/>
              <a:gd name="connsiteY0" fmla="*/ 0 h 6220586"/>
              <a:gd name="connsiteX1" fmla="*/ 889940 w 12396185"/>
              <a:gd name="connsiteY1" fmla="*/ 10760 h 6220586"/>
              <a:gd name="connsiteX2" fmla="*/ 110291 w 12396185"/>
              <a:gd name="connsiteY2" fmla="*/ 15958 h 6220586"/>
              <a:gd name="connsiteX3" fmla="*/ 110290 w 12396185"/>
              <a:gd name="connsiteY3" fmla="*/ 792072 h 6220586"/>
              <a:gd name="connsiteX4" fmla="*/ 91134 w 12396185"/>
              <a:gd name="connsiteY4" fmla="*/ 1316890 h 6220586"/>
              <a:gd name="connsiteX5" fmla="*/ 80517 w 12396185"/>
              <a:gd name="connsiteY5" fmla="*/ 4542095 h 6220586"/>
              <a:gd name="connsiteX6" fmla="*/ 121901 w 12396185"/>
              <a:gd name="connsiteY6" fmla="*/ 5865265 h 6220586"/>
              <a:gd name="connsiteX7" fmla="*/ 1310973 w 12396185"/>
              <a:gd name="connsiteY7" fmla="*/ 5860679 h 6220586"/>
              <a:gd name="connsiteX8" fmla="*/ 2924443 w 12396185"/>
              <a:gd name="connsiteY8" fmla="*/ 5855158 h 6220586"/>
              <a:gd name="connsiteX9" fmla="*/ 3408208 w 12396185"/>
              <a:gd name="connsiteY9" fmla="*/ 6220586 h 6220586"/>
              <a:gd name="connsiteX10" fmla="*/ 3651804 w 12396185"/>
              <a:gd name="connsiteY10" fmla="*/ 5823181 h 6220586"/>
              <a:gd name="connsiteX11" fmla="*/ 8021735 w 12396185"/>
              <a:gd name="connsiteY11" fmla="*/ 5858811 h 6220586"/>
              <a:gd name="connsiteX12" fmla="*/ 11180012 w 12396185"/>
              <a:gd name="connsiteY12" fmla="*/ 5869553 h 6220586"/>
              <a:gd name="connsiteX13" fmla="*/ 12338095 w 12396185"/>
              <a:gd name="connsiteY13" fmla="*/ 5868507 h 6220586"/>
              <a:gd name="connsiteX14" fmla="*/ 12363739 w 12396185"/>
              <a:gd name="connsiteY14" fmla="*/ 2579572 h 6220586"/>
              <a:gd name="connsiteX15" fmla="*/ 12354390 w 12396185"/>
              <a:gd name="connsiteY15" fmla="*/ 123500 h 6220586"/>
              <a:gd name="connsiteX16" fmla="*/ 11898561 w 12396185"/>
              <a:gd name="connsiteY16" fmla="*/ 76222 h 6220586"/>
              <a:gd name="connsiteX17" fmla="*/ 10369603 w 12396185"/>
              <a:gd name="connsiteY17" fmla="*/ 69666 h 6220586"/>
              <a:gd name="connsiteX18" fmla="*/ 7852663 w 12396185"/>
              <a:gd name="connsiteY18" fmla="*/ 23097 h 6220586"/>
              <a:gd name="connsiteX19" fmla="*/ 2335523 w 12396185"/>
              <a:gd name="connsiteY19" fmla="*/ 0 h 6220586"/>
              <a:gd name="connsiteX0" fmla="*/ 2261687 w 12322349"/>
              <a:gd name="connsiteY0" fmla="*/ 0 h 6220586"/>
              <a:gd name="connsiteX1" fmla="*/ 816104 w 12322349"/>
              <a:gd name="connsiteY1" fmla="*/ 10760 h 6220586"/>
              <a:gd name="connsiteX2" fmla="*/ 36455 w 12322349"/>
              <a:gd name="connsiteY2" fmla="*/ 15958 h 6220586"/>
              <a:gd name="connsiteX3" fmla="*/ 36454 w 12322349"/>
              <a:gd name="connsiteY3" fmla="*/ 792072 h 6220586"/>
              <a:gd name="connsiteX4" fmla="*/ 17298 w 12322349"/>
              <a:gd name="connsiteY4" fmla="*/ 1316890 h 6220586"/>
              <a:gd name="connsiteX5" fmla="*/ 6681 w 12322349"/>
              <a:gd name="connsiteY5" fmla="*/ 4542095 h 6220586"/>
              <a:gd name="connsiteX6" fmla="*/ 48065 w 12322349"/>
              <a:gd name="connsiteY6" fmla="*/ 5865265 h 6220586"/>
              <a:gd name="connsiteX7" fmla="*/ 1237137 w 12322349"/>
              <a:gd name="connsiteY7" fmla="*/ 5860679 h 6220586"/>
              <a:gd name="connsiteX8" fmla="*/ 2850607 w 12322349"/>
              <a:gd name="connsiteY8" fmla="*/ 5855158 h 6220586"/>
              <a:gd name="connsiteX9" fmla="*/ 3334372 w 12322349"/>
              <a:gd name="connsiteY9" fmla="*/ 6220586 h 6220586"/>
              <a:gd name="connsiteX10" fmla="*/ 3577968 w 12322349"/>
              <a:gd name="connsiteY10" fmla="*/ 5823181 h 6220586"/>
              <a:gd name="connsiteX11" fmla="*/ 7947899 w 12322349"/>
              <a:gd name="connsiteY11" fmla="*/ 5858811 h 6220586"/>
              <a:gd name="connsiteX12" fmla="*/ 11106176 w 12322349"/>
              <a:gd name="connsiteY12" fmla="*/ 5869553 h 6220586"/>
              <a:gd name="connsiteX13" fmla="*/ 12264259 w 12322349"/>
              <a:gd name="connsiteY13" fmla="*/ 5868507 h 6220586"/>
              <a:gd name="connsiteX14" fmla="*/ 12289903 w 12322349"/>
              <a:gd name="connsiteY14" fmla="*/ 2579572 h 6220586"/>
              <a:gd name="connsiteX15" fmla="*/ 12280554 w 12322349"/>
              <a:gd name="connsiteY15" fmla="*/ 123500 h 6220586"/>
              <a:gd name="connsiteX16" fmla="*/ 11824725 w 12322349"/>
              <a:gd name="connsiteY16" fmla="*/ 76222 h 6220586"/>
              <a:gd name="connsiteX17" fmla="*/ 10295767 w 12322349"/>
              <a:gd name="connsiteY17" fmla="*/ 69666 h 6220586"/>
              <a:gd name="connsiteX18" fmla="*/ 7778827 w 12322349"/>
              <a:gd name="connsiteY18" fmla="*/ 23097 h 6220586"/>
              <a:gd name="connsiteX19" fmla="*/ 2261687 w 12322349"/>
              <a:gd name="connsiteY19" fmla="*/ 0 h 6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349" h="6220586">
                <a:moveTo>
                  <a:pt x="2261687" y="0"/>
                </a:moveTo>
                <a:lnTo>
                  <a:pt x="816104" y="10760"/>
                </a:lnTo>
                <a:lnTo>
                  <a:pt x="36455" y="15958"/>
                </a:lnTo>
                <a:cubicBezTo>
                  <a:pt x="36455" y="288746"/>
                  <a:pt x="36454" y="519284"/>
                  <a:pt x="36454" y="792072"/>
                </a:cubicBezTo>
                <a:cubicBezTo>
                  <a:pt x="37986" y="902748"/>
                  <a:pt x="15766" y="1206214"/>
                  <a:pt x="17298" y="1316890"/>
                </a:cubicBezTo>
                <a:cubicBezTo>
                  <a:pt x="32127" y="1752674"/>
                  <a:pt x="-17299" y="3705146"/>
                  <a:pt x="6681" y="4542095"/>
                </a:cubicBezTo>
                <a:cubicBezTo>
                  <a:pt x="46572" y="5225386"/>
                  <a:pt x="-29251" y="5700107"/>
                  <a:pt x="48065" y="5865265"/>
                </a:cubicBezTo>
                <a:cubicBezTo>
                  <a:pt x="69776" y="5911642"/>
                  <a:pt x="423318" y="5861060"/>
                  <a:pt x="1237137" y="5860679"/>
                </a:cubicBezTo>
                <a:lnTo>
                  <a:pt x="2850607" y="5855158"/>
                </a:lnTo>
                <a:cubicBezTo>
                  <a:pt x="3045452" y="5967588"/>
                  <a:pt x="3144017" y="6088833"/>
                  <a:pt x="3334372" y="6220586"/>
                </a:cubicBezTo>
                <a:cubicBezTo>
                  <a:pt x="3410921" y="6144477"/>
                  <a:pt x="3476952" y="5963812"/>
                  <a:pt x="3577968" y="5823181"/>
                </a:cubicBezTo>
                <a:cubicBezTo>
                  <a:pt x="3664957" y="5820441"/>
                  <a:pt x="7586687" y="5865726"/>
                  <a:pt x="7947899" y="5858811"/>
                </a:cubicBezTo>
                <a:lnTo>
                  <a:pt x="11106176" y="5869553"/>
                </a:lnTo>
                <a:cubicBezTo>
                  <a:pt x="11463839" y="5859889"/>
                  <a:pt x="12237328" y="5912260"/>
                  <a:pt x="12264259" y="5868507"/>
                </a:cubicBezTo>
                <a:cubicBezTo>
                  <a:pt x="12302702" y="5662987"/>
                  <a:pt x="12276559" y="4364873"/>
                  <a:pt x="12289903" y="2579572"/>
                </a:cubicBezTo>
                <a:cubicBezTo>
                  <a:pt x="12338264" y="1498304"/>
                  <a:pt x="12330434" y="544926"/>
                  <a:pt x="12280554" y="123500"/>
                </a:cubicBezTo>
                <a:cubicBezTo>
                  <a:pt x="12274273" y="70433"/>
                  <a:pt x="12155523" y="85194"/>
                  <a:pt x="11824725" y="76222"/>
                </a:cubicBezTo>
                <a:cubicBezTo>
                  <a:pt x="11493927" y="67250"/>
                  <a:pt x="10495819" y="85585"/>
                  <a:pt x="10295767" y="69666"/>
                </a:cubicBezTo>
                <a:lnTo>
                  <a:pt x="7778827" y="23097"/>
                </a:lnTo>
                <a:lnTo>
                  <a:pt x="2261687" y="0"/>
                </a:lnTo>
                <a:close/>
              </a:path>
            </a:pathLst>
          </a:custGeom>
          <a:solidFill>
            <a:schemeClr val="bg1"/>
          </a:solidFill>
          <a:ln w="19050" cap="flat">
            <a:noFill/>
            <a:prstDash val="solid"/>
            <a:miter/>
          </a:ln>
        </p:spPr>
        <p:txBody>
          <a:bodyPr wrap="square" rtlCol="0" anchor="ctr">
            <a:noAutofit/>
          </a:bodyPr>
          <a:lstStyle/>
          <a:p>
            <a:endParaRPr lang="en-US" sz="1801"/>
          </a:p>
        </p:txBody>
      </p:sp>
      <p:sp>
        <p:nvSpPr>
          <p:cNvPr id="4111" name="Freeform: Shape 4106">
            <a:extLst>
              <a:ext uri="{FF2B5EF4-FFF2-40B4-BE49-F238E27FC236}">
                <a16:creationId xmlns:a16="http://schemas.microsoft.com/office/drawing/2014/main" id="{8937C130-01E6-4BEB-89A6-F15DD7EE9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958" y="751141"/>
            <a:ext cx="5574757" cy="3858516"/>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4422579 w 12322347"/>
              <a:gd name="connsiteY8" fmla="*/ 5855502 h 6307982"/>
              <a:gd name="connsiteX9" fmla="*/ 5393880 w 12322347"/>
              <a:gd name="connsiteY9" fmla="*/ 5871365 h 6307982"/>
              <a:gd name="connsiteX10" fmla="*/ 5906539 w 12322347"/>
              <a:gd name="connsiteY10" fmla="*/ 6307982 h 6307982"/>
              <a:gd name="connsiteX11" fmla="*/ 6150141 w 12322347"/>
              <a:gd name="connsiteY11" fmla="*/ 5855596 h 6307982"/>
              <a:gd name="connsiteX12" fmla="*/ 9277333 w 12322347"/>
              <a:gd name="connsiteY12" fmla="*/ 5858811 h 6307982"/>
              <a:gd name="connsiteX13" fmla="*/ 10186235 w 12322347"/>
              <a:gd name="connsiteY13" fmla="*/ 5861686 h 6307982"/>
              <a:gd name="connsiteX14" fmla="*/ 11106174 w 12322347"/>
              <a:gd name="connsiteY14" fmla="*/ 5869553 h 6307982"/>
              <a:gd name="connsiteX15" fmla="*/ 12264257 w 12322347"/>
              <a:gd name="connsiteY15" fmla="*/ 5868507 h 6307982"/>
              <a:gd name="connsiteX16" fmla="*/ 12289901 w 12322347"/>
              <a:gd name="connsiteY16" fmla="*/ 2579572 h 6307982"/>
              <a:gd name="connsiteX17" fmla="*/ 12280552 w 12322347"/>
              <a:gd name="connsiteY17" fmla="*/ 123500 h 6307982"/>
              <a:gd name="connsiteX18" fmla="*/ 11824723 w 12322347"/>
              <a:gd name="connsiteY18" fmla="*/ 76222 h 6307982"/>
              <a:gd name="connsiteX19" fmla="*/ 10295765 w 12322347"/>
              <a:gd name="connsiteY19" fmla="*/ 69666 h 6307982"/>
              <a:gd name="connsiteX20" fmla="*/ 7778825 w 12322347"/>
              <a:gd name="connsiteY20" fmla="*/ 23097 h 6307982"/>
              <a:gd name="connsiteX21" fmla="*/ 2261685 w 12322347"/>
              <a:gd name="connsiteY21" fmla="*/ 0 h 6307982"/>
              <a:gd name="connsiteX0" fmla="*/ 2261685 w 12322347"/>
              <a:gd name="connsiteY0" fmla="*/ 0 h 6307982"/>
              <a:gd name="connsiteX1" fmla="*/ 816102 w 12322347"/>
              <a:gd name="connsiteY1" fmla="*/ 10760 h 6307982"/>
              <a:gd name="connsiteX2" fmla="*/ 36453 w 12322347"/>
              <a:gd name="connsiteY2" fmla="*/ 15958 h 6307982"/>
              <a:gd name="connsiteX3" fmla="*/ 36452 w 12322347"/>
              <a:gd name="connsiteY3" fmla="*/ 792072 h 6307982"/>
              <a:gd name="connsiteX4" fmla="*/ 17296 w 12322347"/>
              <a:gd name="connsiteY4" fmla="*/ 1316890 h 6307982"/>
              <a:gd name="connsiteX5" fmla="*/ 6679 w 12322347"/>
              <a:gd name="connsiteY5" fmla="*/ 4542095 h 6307982"/>
              <a:gd name="connsiteX6" fmla="*/ 89932 w 12322347"/>
              <a:gd name="connsiteY6" fmla="*/ 5888744 h 6307982"/>
              <a:gd name="connsiteX7" fmla="*/ 2768884 w 12322347"/>
              <a:gd name="connsiteY7" fmla="*/ 5876885 h 6307982"/>
              <a:gd name="connsiteX8" fmla="*/ 5393880 w 12322347"/>
              <a:gd name="connsiteY8" fmla="*/ 5871365 h 6307982"/>
              <a:gd name="connsiteX9" fmla="*/ 5906539 w 12322347"/>
              <a:gd name="connsiteY9" fmla="*/ 6307982 h 6307982"/>
              <a:gd name="connsiteX10" fmla="*/ 6150141 w 12322347"/>
              <a:gd name="connsiteY10" fmla="*/ 5855596 h 6307982"/>
              <a:gd name="connsiteX11" fmla="*/ 9277333 w 12322347"/>
              <a:gd name="connsiteY11" fmla="*/ 5858811 h 6307982"/>
              <a:gd name="connsiteX12" fmla="*/ 10186235 w 12322347"/>
              <a:gd name="connsiteY12" fmla="*/ 5861686 h 6307982"/>
              <a:gd name="connsiteX13" fmla="*/ 11106174 w 12322347"/>
              <a:gd name="connsiteY13" fmla="*/ 5869553 h 6307982"/>
              <a:gd name="connsiteX14" fmla="*/ 12264257 w 12322347"/>
              <a:gd name="connsiteY14" fmla="*/ 5868507 h 6307982"/>
              <a:gd name="connsiteX15" fmla="*/ 12289901 w 12322347"/>
              <a:gd name="connsiteY15" fmla="*/ 2579572 h 6307982"/>
              <a:gd name="connsiteX16" fmla="*/ 12280552 w 12322347"/>
              <a:gd name="connsiteY16" fmla="*/ 123500 h 6307982"/>
              <a:gd name="connsiteX17" fmla="*/ 11824723 w 12322347"/>
              <a:gd name="connsiteY17" fmla="*/ 76222 h 6307982"/>
              <a:gd name="connsiteX18" fmla="*/ 10295765 w 12322347"/>
              <a:gd name="connsiteY18" fmla="*/ 69666 h 6307982"/>
              <a:gd name="connsiteX19" fmla="*/ 7778825 w 12322347"/>
              <a:gd name="connsiteY19" fmla="*/ 23097 h 6307982"/>
              <a:gd name="connsiteX20" fmla="*/ 2261685 w 12322347"/>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544802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307982"/>
              <a:gd name="connsiteX1" fmla="*/ 870249 w 12376494"/>
              <a:gd name="connsiteY1" fmla="*/ 10760 h 6307982"/>
              <a:gd name="connsiteX2" fmla="*/ 90600 w 12376494"/>
              <a:gd name="connsiteY2" fmla="*/ 15958 h 6307982"/>
              <a:gd name="connsiteX3" fmla="*/ 90599 w 12376494"/>
              <a:gd name="connsiteY3" fmla="*/ 792072 h 6307982"/>
              <a:gd name="connsiteX4" fmla="*/ 71443 w 12376494"/>
              <a:gd name="connsiteY4" fmla="*/ 1316890 h 6307982"/>
              <a:gd name="connsiteX5" fmla="*/ 60826 w 12376494"/>
              <a:gd name="connsiteY5" fmla="*/ 4542095 h 6307982"/>
              <a:gd name="connsiteX6" fmla="*/ 144079 w 12376494"/>
              <a:gd name="connsiteY6" fmla="*/ 5888744 h 6307982"/>
              <a:gd name="connsiteX7" fmla="*/ 1811499 w 12376494"/>
              <a:gd name="connsiteY7" fmla="*/ 5860679 h 6307982"/>
              <a:gd name="connsiteX8" fmla="*/ 3569467 w 12376494"/>
              <a:gd name="connsiteY8" fmla="*/ 5871365 h 6307982"/>
              <a:gd name="connsiteX9" fmla="*/ 5960686 w 12376494"/>
              <a:gd name="connsiteY9" fmla="*/ 6307982 h 6307982"/>
              <a:gd name="connsiteX10" fmla="*/ 6204288 w 12376494"/>
              <a:gd name="connsiteY10" fmla="*/ 5855596 h 6307982"/>
              <a:gd name="connsiteX11" fmla="*/ 9331480 w 12376494"/>
              <a:gd name="connsiteY11" fmla="*/ 5858811 h 6307982"/>
              <a:gd name="connsiteX12" fmla="*/ 10240382 w 12376494"/>
              <a:gd name="connsiteY12" fmla="*/ 5861686 h 6307982"/>
              <a:gd name="connsiteX13" fmla="*/ 11160321 w 12376494"/>
              <a:gd name="connsiteY13" fmla="*/ 5869553 h 6307982"/>
              <a:gd name="connsiteX14" fmla="*/ 12318404 w 12376494"/>
              <a:gd name="connsiteY14" fmla="*/ 5868507 h 6307982"/>
              <a:gd name="connsiteX15" fmla="*/ 12344048 w 12376494"/>
              <a:gd name="connsiteY15" fmla="*/ 2579572 h 6307982"/>
              <a:gd name="connsiteX16" fmla="*/ 12334699 w 12376494"/>
              <a:gd name="connsiteY16" fmla="*/ 123500 h 6307982"/>
              <a:gd name="connsiteX17" fmla="*/ 11878870 w 12376494"/>
              <a:gd name="connsiteY17" fmla="*/ 76222 h 6307982"/>
              <a:gd name="connsiteX18" fmla="*/ 10349912 w 12376494"/>
              <a:gd name="connsiteY18" fmla="*/ 69666 h 6307982"/>
              <a:gd name="connsiteX19" fmla="*/ 7832972 w 12376494"/>
              <a:gd name="connsiteY19" fmla="*/ 23097 h 6307982"/>
              <a:gd name="connsiteX20" fmla="*/ 2315832 w 12376494"/>
              <a:gd name="connsiteY20" fmla="*/ 0 h 6307982"/>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6204288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26946"/>
              <a:gd name="connsiteX1" fmla="*/ 870249 w 12376494"/>
              <a:gd name="connsiteY1" fmla="*/ 10760 h 6226946"/>
              <a:gd name="connsiteX2" fmla="*/ 90600 w 12376494"/>
              <a:gd name="connsiteY2" fmla="*/ 15958 h 6226946"/>
              <a:gd name="connsiteX3" fmla="*/ 90599 w 12376494"/>
              <a:gd name="connsiteY3" fmla="*/ 792072 h 6226946"/>
              <a:gd name="connsiteX4" fmla="*/ 71443 w 12376494"/>
              <a:gd name="connsiteY4" fmla="*/ 1316890 h 6226946"/>
              <a:gd name="connsiteX5" fmla="*/ 60826 w 12376494"/>
              <a:gd name="connsiteY5" fmla="*/ 4542095 h 6226946"/>
              <a:gd name="connsiteX6" fmla="*/ 144079 w 12376494"/>
              <a:gd name="connsiteY6" fmla="*/ 5888744 h 6226946"/>
              <a:gd name="connsiteX7" fmla="*/ 1811499 w 12376494"/>
              <a:gd name="connsiteY7" fmla="*/ 5860679 h 6226946"/>
              <a:gd name="connsiteX8" fmla="*/ 3569467 w 12376494"/>
              <a:gd name="connsiteY8" fmla="*/ 5871365 h 6226946"/>
              <a:gd name="connsiteX9" fmla="*/ 4400036 w 12376494"/>
              <a:gd name="connsiteY9" fmla="*/ 6226946 h 6226946"/>
              <a:gd name="connsiteX10" fmla="*/ 4412432 w 12376494"/>
              <a:gd name="connsiteY10" fmla="*/ 5855596 h 6226946"/>
              <a:gd name="connsiteX11" fmla="*/ 9331480 w 12376494"/>
              <a:gd name="connsiteY11" fmla="*/ 5858811 h 6226946"/>
              <a:gd name="connsiteX12" fmla="*/ 10240382 w 12376494"/>
              <a:gd name="connsiteY12" fmla="*/ 5861686 h 6226946"/>
              <a:gd name="connsiteX13" fmla="*/ 11160321 w 12376494"/>
              <a:gd name="connsiteY13" fmla="*/ 5869553 h 6226946"/>
              <a:gd name="connsiteX14" fmla="*/ 12318404 w 12376494"/>
              <a:gd name="connsiteY14" fmla="*/ 5868507 h 6226946"/>
              <a:gd name="connsiteX15" fmla="*/ 12344048 w 12376494"/>
              <a:gd name="connsiteY15" fmla="*/ 2579572 h 6226946"/>
              <a:gd name="connsiteX16" fmla="*/ 12334699 w 12376494"/>
              <a:gd name="connsiteY16" fmla="*/ 123500 h 6226946"/>
              <a:gd name="connsiteX17" fmla="*/ 11878870 w 12376494"/>
              <a:gd name="connsiteY17" fmla="*/ 76222 h 6226946"/>
              <a:gd name="connsiteX18" fmla="*/ 10349912 w 12376494"/>
              <a:gd name="connsiteY18" fmla="*/ 69666 h 6226946"/>
              <a:gd name="connsiteX19" fmla="*/ 7832972 w 12376494"/>
              <a:gd name="connsiteY19" fmla="*/ 23097 h 6226946"/>
              <a:gd name="connsiteX20" fmla="*/ 2315832 w 12376494"/>
              <a:gd name="connsiteY20" fmla="*/ 0 h 6226946"/>
              <a:gd name="connsiteX0" fmla="*/ 2315832 w 12376494"/>
              <a:gd name="connsiteY0" fmla="*/ 0 h 6210739"/>
              <a:gd name="connsiteX1" fmla="*/ 870249 w 12376494"/>
              <a:gd name="connsiteY1" fmla="*/ 10760 h 6210739"/>
              <a:gd name="connsiteX2" fmla="*/ 90600 w 12376494"/>
              <a:gd name="connsiteY2" fmla="*/ 15958 h 6210739"/>
              <a:gd name="connsiteX3" fmla="*/ 90599 w 12376494"/>
              <a:gd name="connsiteY3" fmla="*/ 792072 h 6210739"/>
              <a:gd name="connsiteX4" fmla="*/ 71443 w 12376494"/>
              <a:gd name="connsiteY4" fmla="*/ 1316890 h 6210739"/>
              <a:gd name="connsiteX5" fmla="*/ 60826 w 12376494"/>
              <a:gd name="connsiteY5" fmla="*/ 4542095 h 6210739"/>
              <a:gd name="connsiteX6" fmla="*/ 144079 w 12376494"/>
              <a:gd name="connsiteY6" fmla="*/ 5888744 h 6210739"/>
              <a:gd name="connsiteX7" fmla="*/ 1811499 w 12376494"/>
              <a:gd name="connsiteY7" fmla="*/ 5860679 h 6210739"/>
              <a:gd name="connsiteX8" fmla="*/ 3569467 w 12376494"/>
              <a:gd name="connsiteY8" fmla="*/ 5871365 h 6210739"/>
              <a:gd name="connsiteX9" fmla="*/ 4053225 w 12376494"/>
              <a:gd name="connsiteY9" fmla="*/ 6210739 h 6210739"/>
              <a:gd name="connsiteX10" fmla="*/ 4412432 w 12376494"/>
              <a:gd name="connsiteY10" fmla="*/ 5855596 h 6210739"/>
              <a:gd name="connsiteX11" fmla="*/ 9331480 w 12376494"/>
              <a:gd name="connsiteY11" fmla="*/ 5858811 h 6210739"/>
              <a:gd name="connsiteX12" fmla="*/ 10240382 w 12376494"/>
              <a:gd name="connsiteY12" fmla="*/ 5861686 h 6210739"/>
              <a:gd name="connsiteX13" fmla="*/ 11160321 w 12376494"/>
              <a:gd name="connsiteY13" fmla="*/ 5869553 h 6210739"/>
              <a:gd name="connsiteX14" fmla="*/ 12318404 w 12376494"/>
              <a:gd name="connsiteY14" fmla="*/ 5868507 h 6210739"/>
              <a:gd name="connsiteX15" fmla="*/ 12344048 w 12376494"/>
              <a:gd name="connsiteY15" fmla="*/ 2579572 h 6210739"/>
              <a:gd name="connsiteX16" fmla="*/ 12334699 w 12376494"/>
              <a:gd name="connsiteY16" fmla="*/ 123500 h 6210739"/>
              <a:gd name="connsiteX17" fmla="*/ 11878870 w 12376494"/>
              <a:gd name="connsiteY17" fmla="*/ 76222 h 6210739"/>
              <a:gd name="connsiteX18" fmla="*/ 10349912 w 12376494"/>
              <a:gd name="connsiteY18" fmla="*/ 69666 h 6210739"/>
              <a:gd name="connsiteX19" fmla="*/ 7832972 w 12376494"/>
              <a:gd name="connsiteY19" fmla="*/ 23097 h 6210739"/>
              <a:gd name="connsiteX20" fmla="*/ 2315832 w 12376494"/>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3531834 w 12338861"/>
              <a:gd name="connsiteY8" fmla="*/ 5871365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210739"/>
              <a:gd name="connsiteX1" fmla="*/ 832616 w 12338861"/>
              <a:gd name="connsiteY1" fmla="*/ 10760 h 6210739"/>
              <a:gd name="connsiteX2" fmla="*/ 52967 w 12338861"/>
              <a:gd name="connsiteY2" fmla="*/ 15958 h 6210739"/>
              <a:gd name="connsiteX3" fmla="*/ 52966 w 12338861"/>
              <a:gd name="connsiteY3" fmla="*/ 792072 h 6210739"/>
              <a:gd name="connsiteX4" fmla="*/ 33810 w 12338861"/>
              <a:gd name="connsiteY4" fmla="*/ 1316890 h 6210739"/>
              <a:gd name="connsiteX5" fmla="*/ 23193 w 12338861"/>
              <a:gd name="connsiteY5" fmla="*/ 4542095 h 6210739"/>
              <a:gd name="connsiteX6" fmla="*/ 106446 w 12338861"/>
              <a:gd name="connsiteY6" fmla="*/ 5888744 h 6210739"/>
              <a:gd name="connsiteX7" fmla="*/ 1253649 w 12338861"/>
              <a:gd name="connsiteY7" fmla="*/ 5860679 h 6210739"/>
              <a:gd name="connsiteX8" fmla="*/ 2867119 w 12338861"/>
              <a:gd name="connsiteY8" fmla="*/ 5855158 h 6210739"/>
              <a:gd name="connsiteX9" fmla="*/ 4015592 w 12338861"/>
              <a:gd name="connsiteY9" fmla="*/ 6210739 h 6210739"/>
              <a:gd name="connsiteX10" fmla="*/ 4374799 w 12338861"/>
              <a:gd name="connsiteY10" fmla="*/ 5855596 h 6210739"/>
              <a:gd name="connsiteX11" fmla="*/ 9293847 w 12338861"/>
              <a:gd name="connsiteY11" fmla="*/ 5858811 h 6210739"/>
              <a:gd name="connsiteX12" fmla="*/ 10202749 w 12338861"/>
              <a:gd name="connsiteY12" fmla="*/ 5861686 h 6210739"/>
              <a:gd name="connsiteX13" fmla="*/ 11122688 w 12338861"/>
              <a:gd name="connsiteY13" fmla="*/ 5869553 h 6210739"/>
              <a:gd name="connsiteX14" fmla="*/ 12280771 w 12338861"/>
              <a:gd name="connsiteY14" fmla="*/ 5868507 h 6210739"/>
              <a:gd name="connsiteX15" fmla="*/ 12306415 w 12338861"/>
              <a:gd name="connsiteY15" fmla="*/ 2579572 h 6210739"/>
              <a:gd name="connsiteX16" fmla="*/ 12297066 w 12338861"/>
              <a:gd name="connsiteY16" fmla="*/ 123500 h 6210739"/>
              <a:gd name="connsiteX17" fmla="*/ 11841237 w 12338861"/>
              <a:gd name="connsiteY17" fmla="*/ 76222 h 6210739"/>
              <a:gd name="connsiteX18" fmla="*/ 10312279 w 12338861"/>
              <a:gd name="connsiteY18" fmla="*/ 69666 h 6210739"/>
              <a:gd name="connsiteX19" fmla="*/ 7795339 w 12338861"/>
              <a:gd name="connsiteY19" fmla="*/ 23097 h 6210739"/>
              <a:gd name="connsiteX20" fmla="*/ 2278199 w 12338861"/>
              <a:gd name="connsiteY20" fmla="*/ 0 h 6210739"/>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4374799 w 12338861"/>
              <a:gd name="connsiteY10" fmla="*/ 5855596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9293847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0202749 w 12338861"/>
              <a:gd name="connsiteY12" fmla="*/ 5861686 h 6178324"/>
              <a:gd name="connsiteX13" fmla="*/ 11122688 w 12338861"/>
              <a:gd name="connsiteY13" fmla="*/ 5869553 h 6178324"/>
              <a:gd name="connsiteX14" fmla="*/ 12280771 w 12338861"/>
              <a:gd name="connsiteY14" fmla="*/ 5868507 h 6178324"/>
              <a:gd name="connsiteX15" fmla="*/ 12306415 w 12338861"/>
              <a:gd name="connsiteY15" fmla="*/ 2579572 h 6178324"/>
              <a:gd name="connsiteX16" fmla="*/ 12297066 w 12338861"/>
              <a:gd name="connsiteY16" fmla="*/ 123500 h 6178324"/>
              <a:gd name="connsiteX17" fmla="*/ 11841237 w 12338861"/>
              <a:gd name="connsiteY17" fmla="*/ 76222 h 6178324"/>
              <a:gd name="connsiteX18" fmla="*/ 10312279 w 12338861"/>
              <a:gd name="connsiteY18" fmla="*/ 69666 h 6178324"/>
              <a:gd name="connsiteX19" fmla="*/ 7795339 w 12338861"/>
              <a:gd name="connsiteY19" fmla="*/ 23097 h 6178324"/>
              <a:gd name="connsiteX20" fmla="*/ 2278199 w 12338861"/>
              <a:gd name="connsiteY20" fmla="*/ 0 h 6178324"/>
              <a:gd name="connsiteX0" fmla="*/ 2278199 w 12338861"/>
              <a:gd name="connsiteY0" fmla="*/ 0 h 6178324"/>
              <a:gd name="connsiteX1" fmla="*/ 832616 w 12338861"/>
              <a:gd name="connsiteY1" fmla="*/ 10760 h 6178324"/>
              <a:gd name="connsiteX2" fmla="*/ 52967 w 12338861"/>
              <a:gd name="connsiteY2" fmla="*/ 15958 h 6178324"/>
              <a:gd name="connsiteX3" fmla="*/ 52966 w 12338861"/>
              <a:gd name="connsiteY3" fmla="*/ 792072 h 6178324"/>
              <a:gd name="connsiteX4" fmla="*/ 33810 w 12338861"/>
              <a:gd name="connsiteY4" fmla="*/ 1316890 h 6178324"/>
              <a:gd name="connsiteX5" fmla="*/ 23193 w 12338861"/>
              <a:gd name="connsiteY5" fmla="*/ 4542095 h 6178324"/>
              <a:gd name="connsiteX6" fmla="*/ 106446 w 12338861"/>
              <a:gd name="connsiteY6" fmla="*/ 5888744 h 6178324"/>
              <a:gd name="connsiteX7" fmla="*/ 1253649 w 12338861"/>
              <a:gd name="connsiteY7" fmla="*/ 5860679 h 6178324"/>
              <a:gd name="connsiteX8" fmla="*/ 2867119 w 12338861"/>
              <a:gd name="connsiteY8" fmla="*/ 5855158 h 6178324"/>
              <a:gd name="connsiteX9" fmla="*/ 3350877 w 12338861"/>
              <a:gd name="connsiteY9" fmla="*/ 6178324 h 6178324"/>
              <a:gd name="connsiteX10" fmla="*/ 3594480 w 12338861"/>
              <a:gd name="connsiteY10" fmla="*/ 5823181 h 6178324"/>
              <a:gd name="connsiteX11" fmla="*/ 7964411 w 12338861"/>
              <a:gd name="connsiteY11" fmla="*/ 5858811 h 6178324"/>
              <a:gd name="connsiteX12" fmla="*/ 11122688 w 12338861"/>
              <a:gd name="connsiteY12" fmla="*/ 5869553 h 6178324"/>
              <a:gd name="connsiteX13" fmla="*/ 12280771 w 12338861"/>
              <a:gd name="connsiteY13" fmla="*/ 5868507 h 6178324"/>
              <a:gd name="connsiteX14" fmla="*/ 12306415 w 12338861"/>
              <a:gd name="connsiteY14" fmla="*/ 2579572 h 6178324"/>
              <a:gd name="connsiteX15" fmla="*/ 12297066 w 12338861"/>
              <a:gd name="connsiteY15" fmla="*/ 123500 h 6178324"/>
              <a:gd name="connsiteX16" fmla="*/ 11841237 w 12338861"/>
              <a:gd name="connsiteY16" fmla="*/ 76222 h 6178324"/>
              <a:gd name="connsiteX17" fmla="*/ 10312279 w 12338861"/>
              <a:gd name="connsiteY17" fmla="*/ 69666 h 6178324"/>
              <a:gd name="connsiteX18" fmla="*/ 7795339 w 12338861"/>
              <a:gd name="connsiteY18" fmla="*/ 23097 h 6178324"/>
              <a:gd name="connsiteX19" fmla="*/ 2278199 w 12338861"/>
              <a:gd name="connsiteY19" fmla="*/ 0 h 6178324"/>
              <a:gd name="connsiteX0" fmla="*/ 2278199 w 12338861"/>
              <a:gd name="connsiteY0" fmla="*/ 0 h 6220585"/>
              <a:gd name="connsiteX1" fmla="*/ 832616 w 12338861"/>
              <a:gd name="connsiteY1" fmla="*/ 10760 h 6220585"/>
              <a:gd name="connsiteX2" fmla="*/ 52967 w 12338861"/>
              <a:gd name="connsiteY2" fmla="*/ 15958 h 6220585"/>
              <a:gd name="connsiteX3" fmla="*/ 52966 w 12338861"/>
              <a:gd name="connsiteY3" fmla="*/ 792072 h 6220585"/>
              <a:gd name="connsiteX4" fmla="*/ 33810 w 12338861"/>
              <a:gd name="connsiteY4" fmla="*/ 1316890 h 6220585"/>
              <a:gd name="connsiteX5" fmla="*/ 23193 w 12338861"/>
              <a:gd name="connsiteY5" fmla="*/ 4542095 h 6220585"/>
              <a:gd name="connsiteX6" fmla="*/ 106446 w 12338861"/>
              <a:gd name="connsiteY6" fmla="*/ 5888744 h 6220585"/>
              <a:gd name="connsiteX7" fmla="*/ 1253649 w 12338861"/>
              <a:gd name="connsiteY7" fmla="*/ 5860679 h 6220585"/>
              <a:gd name="connsiteX8" fmla="*/ 2867119 w 12338861"/>
              <a:gd name="connsiteY8" fmla="*/ 5855158 h 6220585"/>
              <a:gd name="connsiteX9" fmla="*/ 3350884 w 12338861"/>
              <a:gd name="connsiteY9" fmla="*/ 6220586 h 6220585"/>
              <a:gd name="connsiteX10" fmla="*/ 3594480 w 12338861"/>
              <a:gd name="connsiteY10" fmla="*/ 5823181 h 6220585"/>
              <a:gd name="connsiteX11" fmla="*/ 7964411 w 12338861"/>
              <a:gd name="connsiteY11" fmla="*/ 5858811 h 6220585"/>
              <a:gd name="connsiteX12" fmla="*/ 11122688 w 12338861"/>
              <a:gd name="connsiteY12" fmla="*/ 5869553 h 6220585"/>
              <a:gd name="connsiteX13" fmla="*/ 12280771 w 12338861"/>
              <a:gd name="connsiteY13" fmla="*/ 5868507 h 6220585"/>
              <a:gd name="connsiteX14" fmla="*/ 12306415 w 12338861"/>
              <a:gd name="connsiteY14" fmla="*/ 2579572 h 6220585"/>
              <a:gd name="connsiteX15" fmla="*/ 12297066 w 12338861"/>
              <a:gd name="connsiteY15" fmla="*/ 123500 h 6220585"/>
              <a:gd name="connsiteX16" fmla="*/ 11841237 w 12338861"/>
              <a:gd name="connsiteY16" fmla="*/ 76222 h 6220585"/>
              <a:gd name="connsiteX17" fmla="*/ 10312279 w 12338861"/>
              <a:gd name="connsiteY17" fmla="*/ 69666 h 6220585"/>
              <a:gd name="connsiteX18" fmla="*/ 7795339 w 12338861"/>
              <a:gd name="connsiteY18" fmla="*/ 23097 h 6220585"/>
              <a:gd name="connsiteX19" fmla="*/ 2278199 w 12338861"/>
              <a:gd name="connsiteY19" fmla="*/ 0 h 6220585"/>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278199 w 12338861"/>
              <a:gd name="connsiteY0" fmla="*/ 0 h 6220586"/>
              <a:gd name="connsiteX1" fmla="*/ 832616 w 12338861"/>
              <a:gd name="connsiteY1" fmla="*/ 10760 h 6220586"/>
              <a:gd name="connsiteX2" fmla="*/ 52967 w 12338861"/>
              <a:gd name="connsiteY2" fmla="*/ 15958 h 6220586"/>
              <a:gd name="connsiteX3" fmla="*/ 52966 w 12338861"/>
              <a:gd name="connsiteY3" fmla="*/ 792072 h 6220586"/>
              <a:gd name="connsiteX4" fmla="*/ 33810 w 12338861"/>
              <a:gd name="connsiteY4" fmla="*/ 1316890 h 6220586"/>
              <a:gd name="connsiteX5" fmla="*/ 23193 w 12338861"/>
              <a:gd name="connsiteY5" fmla="*/ 4542095 h 6220586"/>
              <a:gd name="connsiteX6" fmla="*/ 106446 w 12338861"/>
              <a:gd name="connsiteY6" fmla="*/ 5888744 h 6220586"/>
              <a:gd name="connsiteX7" fmla="*/ 1253649 w 12338861"/>
              <a:gd name="connsiteY7" fmla="*/ 5860679 h 6220586"/>
              <a:gd name="connsiteX8" fmla="*/ 2867119 w 12338861"/>
              <a:gd name="connsiteY8" fmla="*/ 5855158 h 6220586"/>
              <a:gd name="connsiteX9" fmla="*/ 3350884 w 12338861"/>
              <a:gd name="connsiteY9" fmla="*/ 6220586 h 6220586"/>
              <a:gd name="connsiteX10" fmla="*/ 3594480 w 12338861"/>
              <a:gd name="connsiteY10" fmla="*/ 5823181 h 6220586"/>
              <a:gd name="connsiteX11" fmla="*/ 7964411 w 12338861"/>
              <a:gd name="connsiteY11" fmla="*/ 5858811 h 6220586"/>
              <a:gd name="connsiteX12" fmla="*/ 11122688 w 12338861"/>
              <a:gd name="connsiteY12" fmla="*/ 5869553 h 6220586"/>
              <a:gd name="connsiteX13" fmla="*/ 12280771 w 12338861"/>
              <a:gd name="connsiteY13" fmla="*/ 5868507 h 6220586"/>
              <a:gd name="connsiteX14" fmla="*/ 12306415 w 12338861"/>
              <a:gd name="connsiteY14" fmla="*/ 2579572 h 6220586"/>
              <a:gd name="connsiteX15" fmla="*/ 12297066 w 12338861"/>
              <a:gd name="connsiteY15" fmla="*/ 123500 h 6220586"/>
              <a:gd name="connsiteX16" fmla="*/ 11841237 w 12338861"/>
              <a:gd name="connsiteY16" fmla="*/ 76222 h 6220586"/>
              <a:gd name="connsiteX17" fmla="*/ 10312279 w 12338861"/>
              <a:gd name="connsiteY17" fmla="*/ 69666 h 6220586"/>
              <a:gd name="connsiteX18" fmla="*/ 7795339 w 12338861"/>
              <a:gd name="connsiteY18" fmla="*/ 23097 h 6220586"/>
              <a:gd name="connsiteX19" fmla="*/ 2278199 w 12338861"/>
              <a:gd name="connsiteY19" fmla="*/ 0 h 6220586"/>
              <a:gd name="connsiteX0" fmla="*/ 2306734 w 12367396"/>
              <a:gd name="connsiteY0" fmla="*/ 0 h 6220586"/>
              <a:gd name="connsiteX1" fmla="*/ 861151 w 12367396"/>
              <a:gd name="connsiteY1" fmla="*/ 10760 h 6220586"/>
              <a:gd name="connsiteX2" fmla="*/ 81502 w 12367396"/>
              <a:gd name="connsiteY2" fmla="*/ 15958 h 6220586"/>
              <a:gd name="connsiteX3" fmla="*/ 81501 w 12367396"/>
              <a:gd name="connsiteY3" fmla="*/ 792072 h 6220586"/>
              <a:gd name="connsiteX4" fmla="*/ 62345 w 12367396"/>
              <a:gd name="connsiteY4" fmla="*/ 1316890 h 6220586"/>
              <a:gd name="connsiteX5" fmla="*/ 51728 w 12367396"/>
              <a:gd name="connsiteY5" fmla="*/ 4542095 h 6220586"/>
              <a:gd name="connsiteX6" fmla="*/ 93112 w 12367396"/>
              <a:gd name="connsiteY6" fmla="*/ 5865265 h 6220586"/>
              <a:gd name="connsiteX7" fmla="*/ 1282184 w 12367396"/>
              <a:gd name="connsiteY7" fmla="*/ 5860679 h 6220586"/>
              <a:gd name="connsiteX8" fmla="*/ 2895654 w 12367396"/>
              <a:gd name="connsiteY8" fmla="*/ 5855158 h 6220586"/>
              <a:gd name="connsiteX9" fmla="*/ 3379419 w 12367396"/>
              <a:gd name="connsiteY9" fmla="*/ 6220586 h 6220586"/>
              <a:gd name="connsiteX10" fmla="*/ 3623015 w 12367396"/>
              <a:gd name="connsiteY10" fmla="*/ 5823181 h 6220586"/>
              <a:gd name="connsiteX11" fmla="*/ 7992946 w 12367396"/>
              <a:gd name="connsiteY11" fmla="*/ 5858811 h 6220586"/>
              <a:gd name="connsiteX12" fmla="*/ 11151223 w 12367396"/>
              <a:gd name="connsiteY12" fmla="*/ 5869553 h 6220586"/>
              <a:gd name="connsiteX13" fmla="*/ 12309306 w 12367396"/>
              <a:gd name="connsiteY13" fmla="*/ 5868507 h 6220586"/>
              <a:gd name="connsiteX14" fmla="*/ 12334950 w 12367396"/>
              <a:gd name="connsiteY14" fmla="*/ 2579572 h 6220586"/>
              <a:gd name="connsiteX15" fmla="*/ 12325601 w 12367396"/>
              <a:gd name="connsiteY15" fmla="*/ 123500 h 6220586"/>
              <a:gd name="connsiteX16" fmla="*/ 11869772 w 12367396"/>
              <a:gd name="connsiteY16" fmla="*/ 76222 h 6220586"/>
              <a:gd name="connsiteX17" fmla="*/ 10340814 w 12367396"/>
              <a:gd name="connsiteY17" fmla="*/ 69666 h 6220586"/>
              <a:gd name="connsiteX18" fmla="*/ 7823874 w 12367396"/>
              <a:gd name="connsiteY18" fmla="*/ 23097 h 6220586"/>
              <a:gd name="connsiteX19" fmla="*/ 2306734 w 12367396"/>
              <a:gd name="connsiteY19" fmla="*/ 0 h 6220586"/>
              <a:gd name="connsiteX0" fmla="*/ 2335523 w 12396185"/>
              <a:gd name="connsiteY0" fmla="*/ 0 h 6220586"/>
              <a:gd name="connsiteX1" fmla="*/ 889940 w 12396185"/>
              <a:gd name="connsiteY1" fmla="*/ 10760 h 6220586"/>
              <a:gd name="connsiteX2" fmla="*/ 110291 w 12396185"/>
              <a:gd name="connsiteY2" fmla="*/ 15958 h 6220586"/>
              <a:gd name="connsiteX3" fmla="*/ 110290 w 12396185"/>
              <a:gd name="connsiteY3" fmla="*/ 792072 h 6220586"/>
              <a:gd name="connsiteX4" fmla="*/ 91134 w 12396185"/>
              <a:gd name="connsiteY4" fmla="*/ 1316890 h 6220586"/>
              <a:gd name="connsiteX5" fmla="*/ 80517 w 12396185"/>
              <a:gd name="connsiteY5" fmla="*/ 4542095 h 6220586"/>
              <a:gd name="connsiteX6" fmla="*/ 121901 w 12396185"/>
              <a:gd name="connsiteY6" fmla="*/ 5865265 h 6220586"/>
              <a:gd name="connsiteX7" fmla="*/ 1310973 w 12396185"/>
              <a:gd name="connsiteY7" fmla="*/ 5860679 h 6220586"/>
              <a:gd name="connsiteX8" fmla="*/ 2924443 w 12396185"/>
              <a:gd name="connsiteY8" fmla="*/ 5855158 h 6220586"/>
              <a:gd name="connsiteX9" fmla="*/ 3408208 w 12396185"/>
              <a:gd name="connsiteY9" fmla="*/ 6220586 h 6220586"/>
              <a:gd name="connsiteX10" fmla="*/ 3651804 w 12396185"/>
              <a:gd name="connsiteY10" fmla="*/ 5823181 h 6220586"/>
              <a:gd name="connsiteX11" fmla="*/ 8021735 w 12396185"/>
              <a:gd name="connsiteY11" fmla="*/ 5858811 h 6220586"/>
              <a:gd name="connsiteX12" fmla="*/ 11180012 w 12396185"/>
              <a:gd name="connsiteY12" fmla="*/ 5869553 h 6220586"/>
              <a:gd name="connsiteX13" fmla="*/ 12338095 w 12396185"/>
              <a:gd name="connsiteY13" fmla="*/ 5868507 h 6220586"/>
              <a:gd name="connsiteX14" fmla="*/ 12363739 w 12396185"/>
              <a:gd name="connsiteY14" fmla="*/ 2579572 h 6220586"/>
              <a:gd name="connsiteX15" fmla="*/ 12354390 w 12396185"/>
              <a:gd name="connsiteY15" fmla="*/ 123500 h 6220586"/>
              <a:gd name="connsiteX16" fmla="*/ 11898561 w 12396185"/>
              <a:gd name="connsiteY16" fmla="*/ 76222 h 6220586"/>
              <a:gd name="connsiteX17" fmla="*/ 10369603 w 12396185"/>
              <a:gd name="connsiteY17" fmla="*/ 69666 h 6220586"/>
              <a:gd name="connsiteX18" fmla="*/ 7852663 w 12396185"/>
              <a:gd name="connsiteY18" fmla="*/ 23097 h 6220586"/>
              <a:gd name="connsiteX19" fmla="*/ 2335523 w 12396185"/>
              <a:gd name="connsiteY19" fmla="*/ 0 h 6220586"/>
              <a:gd name="connsiteX0" fmla="*/ 2261687 w 12322349"/>
              <a:gd name="connsiteY0" fmla="*/ 0 h 6220586"/>
              <a:gd name="connsiteX1" fmla="*/ 816104 w 12322349"/>
              <a:gd name="connsiteY1" fmla="*/ 10760 h 6220586"/>
              <a:gd name="connsiteX2" fmla="*/ 36455 w 12322349"/>
              <a:gd name="connsiteY2" fmla="*/ 15958 h 6220586"/>
              <a:gd name="connsiteX3" fmla="*/ 36454 w 12322349"/>
              <a:gd name="connsiteY3" fmla="*/ 792072 h 6220586"/>
              <a:gd name="connsiteX4" fmla="*/ 17298 w 12322349"/>
              <a:gd name="connsiteY4" fmla="*/ 1316890 h 6220586"/>
              <a:gd name="connsiteX5" fmla="*/ 6681 w 12322349"/>
              <a:gd name="connsiteY5" fmla="*/ 4542095 h 6220586"/>
              <a:gd name="connsiteX6" fmla="*/ 48065 w 12322349"/>
              <a:gd name="connsiteY6" fmla="*/ 5865265 h 6220586"/>
              <a:gd name="connsiteX7" fmla="*/ 1237137 w 12322349"/>
              <a:gd name="connsiteY7" fmla="*/ 5860679 h 6220586"/>
              <a:gd name="connsiteX8" fmla="*/ 2850607 w 12322349"/>
              <a:gd name="connsiteY8" fmla="*/ 5855158 h 6220586"/>
              <a:gd name="connsiteX9" fmla="*/ 3334372 w 12322349"/>
              <a:gd name="connsiteY9" fmla="*/ 6220586 h 6220586"/>
              <a:gd name="connsiteX10" fmla="*/ 3577968 w 12322349"/>
              <a:gd name="connsiteY10" fmla="*/ 5823181 h 6220586"/>
              <a:gd name="connsiteX11" fmla="*/ 7947899 w 12322349"/>
              <a:gd name="connsiteY11" fmla="*/ 5858811 h 6220586"/>
              <a:gd name="connsiteX12" fmla="*/ 11106176 w 12322349"/>
              <a:gd name="connsiteY12" fmla="*/ 5869553 h 6220586"/>
              <a:gd name="connsiteX13" fmla="*/ 12264259 w 12322349"/>
              <a:gd name="connsiteY13" fmla="*/ 5868507 h 6220586"/>
              <a:gd name="connsiteX14" fmla="*/ 12289903 w 12322349"/>
              <a:gd name="connsiteY14" fmla="*/ 2579572 h 6220586"/>
              <a:gd name="connsiteX15" fmla="*/ 12280554 w 12322349"/>
              <a:gd name="connsiteY15" fmla="*/ 123500 h 6220586"/>
              <a:gd name="connsiteX16" fmla="*/ 11824725 w 12322349"/>
              <a:gd name="connsiteY16" fmla="*/ 76222 h 6220586"/>
              <a:gd name="connsiteX17" fmla="*/ 10295767 w 12322349"/>
              <a:gd name="connsiteY17" fmla="*/ 69666 h 6220586"/>
              <a:gd name="connsiteX18" fmla="*/ 7778827 w 12322349"/>
              <a:gd name="connsiteY18" fmla="*/ 23097 h 6220586"/>
              <a:gd name="connsiteX19" fmla="*/ 2261687 w 12322349"/>
              <a:gd name="connsiteY19" fmla="*/ 0 h 6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2349" h="6220586">
                <a:moveTo>
                  <a:pt x="2261687" y="0"/>
                </a:moveTo>
                <a:lnTo>
                  <a:pt x="816104" y="10760"/>
                </a:lnTo>
                <a:lnTo>
                  <a:pt x="36455" y="15958"/>
                </a:lnTo>
                <a:cubicBezTo>
                  <a:pt x="36455" y="288746"/>
                  <a:pt x="36454" y="519284"/>
                  <a:pt x="36454" y="792072"/>
                </a:cubicBezTo>
                <a:cubicBezTo>
                  <a:pt x="37986" y="902748"/>
                  <a:pt x="15766" y="1206214"/>
                  <a:pt x="17298" y="1316890"/>
                </a:cubicBezTo>
                <a:cubicBezTo>
                  <a:pt x="32127" y="1752674"/>
                  <a:pt x="-17299" y="3705146"/>
                  <a:pt x="6681" y="4542095"/>
                </a:cubicBezTo>
                <a:cubicBezTo>
                  <a:pt x="46572" y="5225386"/>
                  <a:pt x="-29251" y="5700107"/>
                  <a:pt x="48065" y="5865265"/>
                </a:cubicBezTo>
                <a:cubicBezTo>
                  <a:pt x="69776" y="5911642"/>
                  <a:pt x="423318" y="5861060"/>
                  <a:pt x="1237137" y="5860679"/>
                </a:cubicBezTo>
                <a:lnTo>
                  <a:pt x="2850607" y="5855158"/>
                </a:lnTo>
                <a:cubicBezTo>
                  <a:pt x="3045452" y="5967588"/>
                  <a:pt x="3144017" y="6088833"/>
                  <a:pt x="3334372" y="6220586"/>
                </a:cubicBezTo>
                <a:cubicBezTo>
                  <a:pt x="3410921" y="6144477"/>
                  <a:pt x="3476952" y="5963812"/>
                  <a:pt x="3577968" y="5823181"/>
                </a:cubicBezTo>
                <a:cubicBezTo>
                  <a:pt x="3664957" y="5820441"/>
                  <a:pt x="7586687" y="5865726"/>
                  <a:pt x="7947899" y="5858811"/>
                </a:cubicBezTo>
                <a:lnTo>
                  <a:pt x="11106176" y="5869553"/>
                </a:lnTo>
                <a:cubicBezTo>
                  <a:pt x="11463839" y="5859889"/>
                  <a:pt x="12237328" y="5912260"/>
                  <a:pt x="12264259" y="5868507"/>
                </a:cubicBezTo>
                <a:cubicBezTo>
                  <a:pt x="12302702" y="5662987"/>
                  <a:pt x="12276559" y="4364873"/>
                  <a:pt x="12289903" y="2579572"/>
                </a:cubicBezTo>
                <a:cubicBezTo>
                  <a:pt x="12338264" y="1498304"/>
                  <a:pt x="12330434" y="544926"/>
                  <a:pt x="12280554" y="123500"/>
                </a:cubicBezTo>
                <a:cubicBezTo>
                  <a:pt x="12274273" y="70433"/>
                  <a:pt x="12155523" y="85194"/>
                  <a:pt x="11824725" y="76222"/>
                </a:cubicBezTo>
                <a:cubicBezTo>
                  <a:pt x="11493927" y="67250"/>
                  <a:pt x="10495819" y="85585"/>
                  <a:pt x="10295767" y="69666"/>
                </a:cubicBezTo>
                <a:lnTo>
                  <a:pt x="7778827" y="23097"/>
                </a:lnTo>
                <a:lnTo>
                  <a:pt x="2261687" y="0"/>
                </a:lnTo>
                <a:close/>
              </a:path>
            </a:pathLst>
          </a:custGeom>
          <a:noFill/>
          <a:ln w="19050" cap="flat">
            <a:solidFill>
              <a:schemeClr val="tx1"/>
            </a:solidFill>
            <a:prstDash val="solid"/>
            <a:miter/>
          </a:ln>
        </p:spPr>
        <p:txBody>
          <a:bodyPr wrap="square" rtlCol="0" anchor="ctr">
            <a:noAutofit/>
          </a:bodyPr>
          <a:lstStyle/>
          <a:p>
            <a:endParaRPr lang="en-US" sz="1801"/>
          </a:p>
        </p:txBody>
      </p:sp>
      <p:pic>
        <p:nvPicPr>
          <p:cNvPr id="4098" name="Picture 2" descr="Nýtt Erasmus+ verkefni - Menntaskólinn í Reykjavík">
            <a:extLst>
              <a:ext uri="{FF2B5EF4-FFF2-40B4-BE49-F238E27FC236}">
                <a16:creationId xmlns:a16="http://schemas.microsoft.com/office/drawing/2014/main" id="{DAD8EB41-4830-2EF4-8DFA-45971C7FD6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1037" y="1834038"/>
            <a:ext cx="4934964" cy="14064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DA4B91-C77E-C478-FC51-A8EC3CC24917}"/>
              </a:ext>
            </a:extLst>
          </p:cNvPr>
          <p:cNvSpPr>
            <a:spLocks noGrp="1"/>
          </p:cNvSpPr>
          <p:nvPr>
            <p:ph idx="1"/>
          </p:nvPr>
        </p:nvSpPr>
        <p:spPr>
          <a:xfrm>
            <a:off x="7268816" y="751140"/>
            <a:ext cx="4147932" cy="5319460"/>
          </a:xfrm>
        </p:spPr>
        <p:txBody>
          <a:bodyPr anchor="ctr">
            <a:normAutofit/>
          </a:bodyPr>
          <a:lstStyle/>
          <a:p>
            <a:pPr algn="ctr">
              <a:lnSpc>
                <a:spcPct val="90000"/>
              </a:lnSpc>
            </a:pPr>
            <a:r>
              <a:rPr lang="is-IS" sz="2500" u="sng"/>
              <a:t>8., 9</a:t>
            </a:r>
            <a:r>
              <a:rPr lang="is-IS" sz="2500" u="sng" dirty="0"/>
              <a:t>. og 10. bekk</a:t>
            </a:r>
          </a:p>
          <a:p>
            <a:pPr algn="ctr">
              <a:lnSpc>
                <a:spcPct val="90000"/>
              </a:lnSpc>
            </a:pPr>
            <a:r>
              <a:rPr lang="is-IS" sz="2500" b="0" dirty="0"/>
              <a:t>Í Erasmus+ er unnið að samstarfsverkefni milli nemenda í Frakklandi, Ítalíu og Íslandi sem tengist umhverfismálum í nærsamfélaginu. Nemendur fá til sín gesti sem munu búa hjá þeim vikulangt og svo munu nemendur fara og búa hjá sömu nemendum í Frakklandi eða á Ítalíu í viku. Allar ferðir eru nemendum að kostnaðarlausu. Ýmis verkefni eru unnin ásamt fræðslu um Erasmus+ og lífið í þessum löndum. Gerðar eru talsverðar kröfur til nemenda sem velja þetta val og valið er inn í það eftir inntökuskilyrðum. </a:t>
            </a:r>
          </a:p>
        </p:txBody>
      </p:sp>
    </p:spTree>
    <p:extLst>
      <p:ext uri="{BB962C8B-B14F-4D97-AF65-F5344CB8AC3E}">
        <p14:creationId xmlns:p14="http://schemas.microsoft.com/office/powerpoint/2010/main" val="41617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D6A03ED-7B7A-4C88-8FFC-A4D862447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B1CE512C-FAC7-426B-89D0-50188951A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1403">
            <a:off x="884672" y="647854"/>
            <a:ext cx="5622781" cy="2432251"/>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 name="connsiteX0" fmla="*/ 612139 w 1722741"/>
              <a:gd name="connsiteY0" fmla="*/ 734249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2139 w 1722741"/>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99 w 1721854"/>
              <a:gd name="connsiteY0" fmla="*/ 750772 h 853926"/>
              <a:gd name="connsiteX1" fmla="*/ 1193070 w 1721854"/>
              <a:gd name="connsiteY1" fmla="*/ 751461 h 853926"/>
              <a:gd name="connsiteX2" fmla="*/ 1595771 w 1721854"/>
              <a:gd name="connsiteY2" fmla="*/ 645277 h 853926"/>
              <a:gd name="connsiteX3" fmla="*/ 1674447 w 1721854"/>
              <a:gd name="connsiteY3" fmla="*/ 158799 h 853926"/>
              <a:gd name="connsiteX4" fmla="*/ 722810 w 1721854"/>
              <a:gd name="connsiteY4" fmla="*/ 903 h 853926"/>
              <a:gd name="connsiteX5" fmla="*/ 43801 w 1721854"/>
              <a:gd name="connsiteY5" fmla="*/ 123386 h 853926"/>
              <a:gd name="connsiteX6" fmla="*/ 110424 w 1721854"/>
              <a:gd name="connsiteY6" fmla="*/ 645025 h 853926"/>
              <a:gd name="connsiteX7" fmla="*/ 461463 w 1721854"/>
              <a:gd name="connsiteY7" fmla="*/ 725445 h 853926"/>
              <a:gd name="connsiteX8" fmla="*/ 634404 w 1721854"/>
              <a:gd name="connsiteY8" fmla="*/ 853926 h 853926"/>
              <a:gd name="connsiteX9" fmla="*/ 616523 w 1721854"/>
              <a:gd name="connsiteY9" fmla="*/ 806496 h 853926"/>
              <a:gd name="connsiteX10" fmla="*/ 612199 w 1721854"/>
              <a:gd name="connsiteY10" fmla="*/ 750772 h 853926"/>
              <a:gd name="connsiteX0" fmla="*/ 608050 w 1717705"/>
              <a:gd name="connsiteY0" fmla="*/ 754226 h 857380"/>
              <a:gd name="connsiteX1" fmla="*/ 1188921 w 1717705"/>
              <a:gd name="connsiteY1" fmla="*/ 754915 h 857380"/>
              <a:gd name="connsiteX2" fmla="*/ 1591622 w 1717705"/>
              <a:gd name="connsiteY2" fmla="*/ 648731 h 857380"/>
              <a:gd name="connsiteX3" fmla="*/ 1670298 w 1717705"/>
              <a:gd name="connsiteY3" fmla="*/ 162253 h 857380"/>
              <a:gd name="connsiteX4" fmla="*/ 662369 w 1717705"/>
              <a:gd name="connsiteY4" fmla="*/ 828 h 857380"/>
              <a:gd name="connsiteX5" fmla="*/ 39652 w 1717705"/>
              <a:gd name="connsiteY5" fmla="*/ 126840 h 857380"/>
              <a:gd name="connsiteX6" fmla="*/ 106275 w 1717705"/>
              <a:gd name="connsiteY6" fmla="*/ 648479 h 857380"/>
              <a:gd name="connsiteX7" fmla="*/ 457314 w 1717705"/>
              <a:gd name="connsiteY7" fmla="*/ 728899 h 857380"/>
              <a:gd name="connsiteX8" fmla="*/ 630255 w 1717705"/>
              <a:gd name="connsiteY8" fmla="*/ 857380 h 857380"/>
              <a:gd name="connsiteX9" fmla="*/ 612374 w 1717705"/>
              <a:gd name="connsiteY9" fmla="*/ 809950 h 857380"/>
              <a:gd name="connsiteX10" fmla="*/ 608050 w 1717705"/>
              <a:gd name="connsiteY10" fmla="*/ 754226 h 857380"/>
              <a:gd name="connsiteX0" fmla="*/ 607236 w 1716891"/>
              <a:gd name="connsiteY0" fmla="*/ 759127 h 862281"/>
              <a:gd name="connsiteX1" fmla="*/ 1188107 w 1716891"/>
              <a:gd name="connsiteY1" fmla="*/ 759816 h 862281"/>
              <a:gd name="connsiteX2" fmla="*/ 1590808 w 1716891"/>
              <a:gd name="connsiteY2" fmla="*/ 653632 h 862281"/>
              <a:gd name="connsiteX3" fmla="*/ 1669484 w 1716891"/>
              <a:gd name="connsiteY3" fmla="*/ 167154 h 862281"/>
              <a:gd name="connsiteX4" fmla="*/ 650503 w 1716891"/>
              <a:gd name="connsiteY4" fmla="*/ 739 h 862281"/>
              <a:gd name="connsiteX5" fmla="*/ 38838 w 1716891"/>
              <a:gd name="connsiteY5" fmla="*/ 131741 h 862281"/>
              <a:gd name="connsiteX6" fmla="*/ 105461 w 1716891"/>
              <a:gd name="connsiteY6" fmla="*/ 653380 h 862281"/>
              <a:gd name="connsiteX7" fmla="*/ 456500 w 1716891"/>
              <a:gd name="connsiteY7" fmla="*/ 733800 h 862281"/>
              <a:gd name="connsiteX8" fmla="*/ 629441 w 1716891"/>
              <a:gd name="connsiteY8" fmla="*/ 862281 h 862281"/>
              <a:gd name="connsiteX9" fmla="*/ 611560 w 1716891"/>
              <a:gd name="connsiteY9" fmla="*/ 814851 h 862281"/>
              <a:gd name="connsiteX10" fmla="*/ 607236 w 1716891"/>
              <a:gd name="connsiteY10" fmla="*/ 759127 h 862281"/>
              <a:gd name="connsiteX0" fmla="*/ 607236 w 1719556"/>
              <a:gd name="connsiteY0" fmla="*/ 759127 h 862281"/>
              <a:gd name="connsiteX1" fmla="*/ 1188107 w 1719556"/>
              <a:gd name="connsiteY1" fmla="*/ 759816 h 862281"/>
              <a:gd name="connsiteX2" fmla="*/ 1602273 w 1719556"/>
              <a:gd name="connsiteY2" fmla="*/ 650054 h 862281"/>
              <a:gd name="connsiteX3" fmla="*/ 1669484 w 1719556"/>
              <a:gd name="connsiteY3" fmla="*/ 167154 h 862281"/>
              <a:gd name="connsiteX4" fmla="*/ 650503 w 1719556"/>
              <a:gd name="connsiteY4" fmla="*/ 739 h 862281"/>
              <a:gd name="connsiteX5" fmla="*/ 38838 w 1719556"/>
              <a:gd name="connsiteY5" fmla="*/ 131741 h 862281"/>
              <a:gd name="connsiteX6" fmla="*/ 105461 w 1719556"/>
              <a:gd name="connsiteY6" fmla="*/ 653380 h 862281"/>
              <a:gd name="connsiteX7" fmla="*/ 456500 w 1719556"/>
              <a:gd name="connsiteY7" fmla="*/ 733800 h 862281"/>
              <a:gd name="connsiteX8" fmla="*/ 629441 w 1719556"/>
              <a:gd name="connsiteY8" fmla="*/ 862281 h 862281"/>
              <a:gd name="connsiteX9" fmla="*/ 611560 w 1719556"/>
              <a:gd name="connsiteY9" fmla="*/ 814851 h 862281"/>
              <a:gd name="connsiteX10" fmla="*/ 607236 w 1719556"/>
              <a:gd name="connsiteY10" fmla="*/ 759127 h 862281"/>
              <a:gd name="connsiteX0" fmla="*/ 632575 w 1744895"/>
              <a:gd name="connsiteY0" fmla="*/ 758827 h 861981"/>
              <a:gd name="connsiteX1" fmla="*/ 1213446 w 1744895"/>
              <a:gd name="connsiteY1" fmla="*/ 759516 h 861981"/>
              <a:gd name="connsiteX2" fmla="*/ 1627612 w 1744895"/>
              <a:gd name="connsiteY2" fmla="*/ 649754 h 861981"/>
              <a:gd name="connsiteX3" fmla="*/ 1694823 w 1744895"/>
              <a:gd name="connsiteY3" fmla="*/ 166854 h 861981"/>
              <a:gd name="connsiteX4" fmla="*/ 675842 w 1744895"/>
              <a:gd name="connsiteY4" fmla="*/ 439 h 861981"/>
              <a:gd name="connsiteX5" fmla="*/ 33743 w 1744895"/>
              <a:gd name="connsiteY5" fmla="*/ 138126 h 861981"/>
              <a:gd name="connsiteX6" fmla="*/ 130800 w 1744895"/>
              <a:gd name="connsiteY6" fmla="*/ 653080 h 861981"/>
              <a:gd name="connsiteX7" fmla="*/ 481839 w 1744895"/>
              <a:gd name="connsiteY7" fmla="*/ 733500 h 861981"/>
              <a:gd name="connsiteX8" fmla="*/ 654780 w 1744895"/>
              <a:gd name="connsiteY8" fmla="*/ 861981 h 861981"/>
              <a:gd name="connsiteX9" fmla="*/ 636899 w 1744895"/>
              <a:gd name="connsiteY9" fmla="*/ 814551 h 861981"/>
              <a:gd name="connsiteX10" fmla="*/ 632575 w 1744895"/>
              <a:gd name="connsiteY10" fmla="*/ 758827 h 861981"/>
              <a:gd name="connsiteX0" fmla="*/ 632575 w 1744895"/>
              <a:gd name="connsiteY0" fmla="*/ 758471 h 861625"/>
              <a:gd name="connsiteX1" fmla="*/ 1213446 w 1744895"/>
              <a:gd name="connsiteY1" fmla="*/ 759160 h 861625"/>
              <a:gd name="connsiteX2" fmla="*/ 1627612 w 1744895"/>
              <a:gd name="connsiteY2" fmla="*/ 649398 h 861625"/>
              <a:gd name="connsiteX3" fmla="*/ 1694823 w 1744895"/>
              <a:gd name="connsiteY3" fmla="*/ 166498 h 861625"/>
              <a:gd name="connsiteX4" fmla="*/ 675842 w 1744895"/>
              <a:gd name="connsiteY4" fmla="*/ 83 h 861625"/>
              <a:gd name="connsiteX5" fmla="*/ 33743 w 1744895"/>
              <a:gd name="connsiteY5" fmla="*/ 137770 h 861625"/>
              <a:gd name="connsiteX6" fmla="*/ 130800 w 1744895"/>
              <a:gd name="connsiteY6" fmla="*/ 652724 h 861625"/>
              <a:gd name="connsiteX7" fmla="*/ 481839 w 1744895"/>
              <a:gd name="connsiteY7" fmla="*/ 733144 h 861625"/>
              <a:gd name="connsiteX8" fmla="*/ 654780 w 1744895"/>
              <a:gd name="connsiteY8" fmla="*/ 861625 h 861625"/>
              <a:gd name="connsiteX9" fmla="*/ 636899 w 1744895"/>
              <a:gd name="connsiteY9" fmla="*/ 814195 h 861625"/>
              <a:gd name="connsiteX10" fmla="*/ 632575 w 1744895"/>
              <a:gd name="connsiteY10" fmla="*/ 758471 h 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895" h="861625">
                <a:moveTo>
                  <a:pt x="632575" y="758471"/>
                </a:moveTo>
                <a:cubicBezTo>
                  <a:pt x="777957" y="764736"/>
                  <a:pt x="1047607" y="777339"/>
                  <a:pt x="1213446" y="759160"/>
                </a:cubicBezTo>
                <a:cubicBezTo>
                  <a:pt x="1379286" y="740981"/>
                  <a:pt x="1547382" y="748175"/>
                  <a:pt x="1627612" y="649398"/>
                </a:cubicBezTo>
                <a:cubicBezTo>
                  <a:pt x="1707842" y="550621"/>
                  <a:pt x="1806456" y="397765"/>
                  <a:pt x="1694823" y="166498"/>
                </a:cubicBezTo>
                <a:cubicBezTo>
                  <a:pt x="1627519" y="31436"/>
                  <a:pt x="975412" y="1999"/>
                  <a:pt x="675842" y="83"/>
                </a:cubicBezTo>
                <a:cubicBezTo>
                  <a:pt x="376272" y="-1833"/>
                  <a:pt x="124583" y="28997"/>
                  <a:pt x="33743" y="137770"/>
                </a:cubicBezTo>
                <a:cubicBezTo>
                  <a:pt x="-57097" y="246544"/>
                  <a:pt x="56117" y="553495"/>
                  <a:pt x="130800" y="652724"/>
                </a:cubicBezTo>
                <a:cubicBezTo>
                  <a:pt x="205483" y="751953"/>
                  <a:pt x="435738" y="733144"/>
                  <a:pt x="481839" y="733144"/>
                </a:cubicBezTo>
                <a:cubicBezTo>
                  <a:pt x="537493" y="797776"/>
                  <a:pt x="593997" y="831638"/>
                  <a:pt x="654780" y="861625"/>
                </a:cubicBezTo>
                <a:cubicBezTo>
                  <a:pt x="644708" y="843702"/>
                  <a:pt x="641518" y="831628"/>
                  <a:pt x="636899" y="814195"/>
                </a:cubicBezTo>
                <a:cubicBezTo>
                  <a:pt x="627046" y="785048"/>
                  <a:pt x="632575" y="758471"/>
                  <a:pt x="632575" y="75847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05AE0CF-4ACC-3747-061F-81411D4AA078}"/>
              </a:ext>
            </a:extLst>
          </p:cNvPr>
          <p:cNvSpPr>
            <a:spLocks noGrp="1"/>
          </p:cNvSpPr>
          <p:nvPr>
            <p:ph type="title"/>
          </p:nvPr>
        </p:nvSpPr>
        <p:spPr>
          <a:xfrm>
            <a:off x="1142162" y="897953"/>
            <a:ext cx="5083026" cy="1724135"/>
          </a:xfrm>
        </p:spPr>
        <p:txBody>
          <a:bodyPr>
            <a:normAutofit/>
          </a:bodyPr>
          <a:lstStyle/>
          <a:p>
            <a:pPr algn="ctr"/>
            <a:r>
              <a:rPr lang="is-IS" dirty="0"/>
              <a:t>Nemendaráð</a:t>
            </a:r>
            <a:br>
              <a:rPr lang="is-IS" dirty="0"/>
            </a:br>
            <a:r>
              <a:rPr lang="is-IS" dirty="0"/>
              <a:t>heilsársval</a:t>
            </a:r>
          </a:p>
        </p:txBody>
      </p:sp>
      <p:sp>
        <p:nvSpPr>
          <p:cNvPr id="4107" name="Freeform: Shape 4106">
            <a:extLst>
              <a:ext uri="{FF2B5EF4-FFF2-40B4-BE49-F238E27FC236}">
                <a16:creationId xmlns:a16="http://schemas.microsoft.com/office/drawing/2014/main" id="{80C1BABC-D8F0-40DC-A386-73BB1E2CA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1403">
            <a:off x="821875" y="593596"/>
            <a:ext cx="5622781" cy="2432251"/>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 name="connsiteX0" fmla="*/ 612139 w 1722741"/>
              <a:gd name="connsiteY0" fmla="*/ 734249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2139 w 1722741"/>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39 w 1721794"/>
              <a:gd name="connsiteY0" fmla="*/ 734249 h 837403"/>
              <a:gd name="connsiteX1" fmla="*/ 1193010 w 1721794"/>
              <a:gd name="connsiteY1" fmla="*/ 734938 h 837403"/>
              <a:gd name="connsiteX2" fmla="*/ 1595711 w 1721794"/>
              <a:gd name="connsiteY2" fmla="*/ 628754 h 837403"/>
              <a:gd name="connsiteX3" fmla="*/ 1674387 w 1721794"/>
              <a:gd name="connsiteY3" fmla="*/ 142276 h 837403"/>
              <a:gd name="connsiteX4" fmla="*/ 721925 w 1721794"/>
              <a:gd name="connsiteY4" fmla="*/ 1516 h 837403"/>
              <a:gd name="connsiteX5" fmla="*/ 43741 w 1721794"/>
              <a:gd name="connsiteY5" fmla="*/ 106863 h 837403"/>
              <a:gd name="connsiteX6" fmla="*/ 110364 w 1721794"/>
              <a:gd name="connsiteY6" fmla="*/ 628502 h 837403"/>
              <a:gd name="connsiteX7" fmla="*/ 461403 w 1721794"/>
              <a:gd name="connsiteY7" fmla="*/ 708922 h 837403"/>
              <a:gd name="connsiteX8" fmla="*/ 634344 w 1721794"/>
              <a:gd name="connsiteY8" fmla="*/ 837403 h 837403"/>
              <a:gd name="connsiteX9" fmla="*/ 616463 w 1721794"/>
              <a:gd name="connsiteY9" fmla="*/ 789973 h 837403"/>
              <a:gd name="connsiteX10" fmla="*/ 612139 w 1721794"/>
              <a:gd name="connsiteY10" fmla="*/ 734249 h 837403"/>
              <a:gd name="connsiteX0" fmla="*/ 612199 w 1721854"/>
              <a:gd name="connsiteY0" fmla="*/ 750772 h 853926"/>
              <a:gd name="connsiteX1" fmla="*/ 1193070 w 1721854"/>
              <a:gd name="connsiteY1" fmla="*/ 751461 h 853926"/>
              <a:gd name="connsiteX2" fmla="*/ 1595771 w 1721854"/>
              <a:gd name="connsiteY2" fmla="*/ 645277 h 853926"/>
              <a:gd name="connsiteX3" fmla="*/ 1674447 w 1721854"/>
              <a:gd name="connsiteY3" fmla="*/ 158799 h 853926"/>
              <a:gd name="connsiteX4" fmla="*/ 722810 w 1721854"/>
              <a:gd name="connsiteY4" fmla="*/ 903 h 853926"/>
              <a:gd name="connsiteX5" fmla="*/ 43801 w 1721854"/>
              <a:gd name="connsiteY5" fmla="*/ 123386 h 853926"/>
              <a:gd name="connsiteX6" fmla="*/ 110424 w 1721854"/>
              <a:gd name="connsiteY6" fmla="*/ 645025 h 853926"/>
              <a:gd name="connsiteX7" fmla="*/ 461463 w 1721854"/>
              <a:gd name="connsiteY7" fmla="*/ 725445 h 853926"/>
              <a:gd name="connsiteX8" fmla="*/ 634404 w 1721854"/>
              <a:gd name="connsiteY8" fmla="*/ 853926 h 853926"/>
              <a:gd name="connsiteX9" fmla="*/ 616523 w 1721854"/>
              <a:gd name="connsiteY9" fmla="*/ 806496 h 853926"/>
              <a:gd name="connsiteX10" fmla="*/ 612199 w 1721854"/>
              <a:gd name="connsiteY10" fmla="*/ 750772 h 853926"/>
              <a:gd name="connsiteX0" fmla="*/ 608050 w 1717705"/>
              <a:gd name="connsiteY0" fmla="*/ 754226 h 857380"/>
              <a:gd name="connsiteX1" fmla="*/ 1188921 w 1717705"/>
              <a:gd name="connsiteY1" fmla="*/ 754915 h 857380"/>
              <a:gd name="connsiteX2" fmla="*/ 1591622 w 1717705"/>
              <a:gd name="connsiteY2" fmla="*/ 648731 h 857380"/>
              <a:gd name="connsiteX3" fmla="*/ 1670298 w 1717705"/>
              <a:gd name="connsiteY3" fmla="*/ 162253 h 857380"/>
              <a:gd name="connsiteX4" fmla="*/ 662369 w 1717705"/>
              <a:gd name="connsiteY4" fmla="*/ 828 h 857380"/>
              <a:gd name="connsiteX5" fmla="*/ 39652 w 1717705"/>
              <a:gd name="connsiteY5" fmla="*/ 126840 h 857380"/>
              <a:gd name="connsiteX6" fmla="*/ 106275 w 1717705"/>
              <a:gd name="connsiteY6" fmla="*/ 648479 h 857380"/>
              <a:gd name="connsiteX7" fmla="*/ 457314 w 1717705"/>
              <a:gd name="connsiteY7" fmla="*/ 728899 h 857380"/>
              <a:gd name="connsiteX8" fmla="*/ 630255 w 1717705"/>
              <a:gd name="connsiteY8" fmla="*/ 857380 h 857380"/>
              <a:gd name="connsiteX9" fmla="*/ 612374 w 1717705"/>
              <a:gd name="connsiteY9" fmla="*/ 809950 h 857380"/>
              <a:gd name="connsiteX10" fmla="*/ 608050 w 1717705"/>
              <a:gd name="connsiteY10" fmla="*/ 754226 h 857380"/>
              <a:gd name="connsiteX0" fmla="*/ 607236 w 1716891"/>
              <a:gd name="connsiteY0" fmla="*/ 759127 h 862281"/>
              <a:gd name="connsiteX1" fmla="*/ 1188107 w 1716891"/>
              <a:gd name="connsiteY1" fmla="*/ 759816 h 862281"/>
              <a:gd name="connsiteX2" fmla="*/ 1590808 w 1716891"/>
              <a:gd name="connsiteY2" fmla="*/ 653632 h 862281"/>
              <a:gd name="connsiteX3" fmla="*/ 1669484 w 1716891"/>
              <a:gd name="connsiteY3" fmla="*/ 167154 h 862281"/>
              <a:gd name="connsiteX4" fmla="*/ 650503 w 1716891"/>
              <a:gd name="connsiteY4" fmla="*/ 739 h 862281"/>
              <a:gd name="connsiteX5" fmla="*/ 38838 w 1716891"/>
              <a:gd name="connsiteY5" fmla="*/ 131741 h 862281"/>
              <a:gd name="connsiteX6" fmla="*/ 105461 w 1716891"/>
              <a:gd name="connsiteY6" fmla="*/ 653380 h 862281"/>
              <a:gd name="connsiteX7" fmla="*/ 456500 w 1716891"/>
              <a:gd name="connsiteY7" fmla="*/ 733800 h 862281"/>
              <a:gd name="connsiteX8" fmla="*/ 629441 w 1716891"/>
              <a:gd name="connsiteY8" fmla="*/ 862281 h 862281"/>
              <a:gd name="connsiteX9" fmla="*/ 611560 w 1716891"/>
              <a:gd name="connsiteY9" fmla="*/ 814851 h 862281"/>
              <a:gd name="connsiteX10" fmla="*/ 607236 w 1716891"/>
              <a:gd name="connsiteY10" fmla="*/ 759127 h 862281"/>
              <a:gd name="connsiteX0" fmla="*/ 607236 w 1719556"/>
              <a:gd name="connsiteY0" fmla="*/ 759127 h 862281"/>
              <a:gd name="connsiteX1" fmla="*/ 1188107 w 1719556"/>
              <a:gd name="connsiteY1" fmla="*/ 759816 h 862281"/>
              <a:gd name="connsiteX2" fmla="*/ 1602273 w 1719556"/>
              <a:gd name="connsiteY2" fmla="*/ 650054 h 862281"/>
              <a:gd name="connsiteX3" fmla="*/ 1669484 w 1719556"/>
              <a:gd name="connsiteY3" fmla="*/ 167154 h 862281"/>
              <a:gd name="connsiteX4" fmla="*/ 650503 w 1719556"/>
              <a:gd name="connsiteY4" fmla="*/ 739 h 862281"/>
              <a:gd name="connsiteX5" fmla="*/ 38838 w 1719556"/>
              <a:gd name="connsiteY5" fmla="*/ 131741 h 862281"/>
              <a:gd name="connsiteX6" fmla="*/ 105461 w 1719556"/>
              <a:gd name="connsiteY6" fmla="*/ 653380 h 862281"/>
              <a:gd name="connsiteX7" fmla="*/ 456500 w 1719556"/>
              <a:gd name="connsiteY7" fmla="*/ 733800 h 862281"/>
              <a:gd name="connsiteX8" fmla="*/ 629441 w 1719556"/>
              <a:gd name="connsiteY8" fmla="*/ 862281 h 862281"/>
              <a:gd name="connsiteX9" fmla="*/ 611560 w 1719556"/>
              <a:gd name="connsiteY9" fmla="*/ 814851 h 862281"/>
              <a:gd name="connsiteX10" fmla="*/ 607236 w 1719556"/>
              <a:gd name="connsiteY10" fmla="*/ 759127 h 862281"/>
              <a:gd name="connsiteX0" fmla="*/ 632575 w 1744895"/>
              <a:gd name="connsiteY0" fmla="*/ 758827 h 861981"/>
              <a:gd name="connsiteX1" fmla="*/ 1213446 w 1744895"/>
              <a:gd name="connsiteY1" fmla="*/ 759516 h 861981"/>
              <a:gd name="connsiteX2" fmla="*/ 1627612 w 1744895"/>
              <a:gd name="connsiteY2" fmla="*/ 649754 h 861981"/>
              <a:gd name="connsiteX3" fmla="*/ 1694823 w 1744895"/>
              <a:gd name="connsiteY3" fmla="*/ 166854 h 861981"/>
              <a:gd name="connsiteX4" fmla="*/ 675842 w 1744895"/>
              <a:gd name="connsiteY4" fmla="*/ 439 h 861981"/>
              <a:gd name="connsiteX5" fmla="*/ 33743 w 1744895"/>
              <a:gd name="connsiteY5" fmla="*/ 138126 h 861981"/>
              <a:gd name="connsiteX6" fmla="*/ 130800 w 1744895"/>
              <a:gd name="connsiteY6" fmla="*/ 653080 h 861981"/>
              <a:gd name="connsiteX7" fmla="*/ 481839 w 1744895"/>
              <a:gd name="connsiteY7" fmla="*/ 733500 h 861981"/>
              <a:gd name="connsiteX8" fmla="*/ 654780 w 1744895"/>
              <a:gd name="connsiteY8" fmla="*/ 861981 h 861981"/>
              <a:gd name="connsiteX9" fmla="*/ 636899 w 1744895"/>
              <a:gd name="connsiteY9" fmla="*/ 814551 h 861981"/>
              <a:gd name="connsiteX10" fmla="*/ 632575 w 1744895"/>
              <a:gd name="connsiteY10" fmla="*/ 758827 h 861981"/>
              <a:gd name="connsiteX0" fmla="*/ 632575 w 1744895"/>
              <a:gd name="connsiteY0" fmla="*/ 758471 h 861625"/>
              <a:gd name="connsiteX1" fmla="*/ 1213446 w 1744895"/>
              <a:gd name="connsiteY1" fmla="*/ 759160 h 861625"/>
              <a:gd name="connsiteX2" fmla="*/ 1627612 w 1744895"/>
              <a:gd name="connsiteY2" fmla="*/ 649398 h 861625"/>
              <a:gd name="connsiteX3" fmla="*/ 1694823 w 1744895"/>
              <a:gd name="connsiteY3" fmla="*/ 166498 h 861625"/>
              <a:gd name="connsiteX4" fmla="*/ 675842 w 1744895"/>
              <a:gd name="connsiteY4" fmla="*/ 83 h 861625"/>
              <a:gd name="connsiteX5" fmla="*/ 33743 w 1744895"/>
              <a:gd name="connsiteY5" fmla="*/ 137770 h 861625"/>
              <a:gd name="connsiteX6" fmla="*/ 130800 w 1744895"/>
              <a:gd name="connsiteY6" fmla="*/ 652724 h 861625"/>
              <a:gd name="connsiteX7" fmla="*/ 481839 w 1744895"/>
              <a:gd name="connsiteY7" fmla="*/ 733144 h 861625"/>
              <a:gd name="connsiteX8" fmla="*/ 654780 w 1744895"/>
              <a:gd name="connsiteY8" fmla="*/ 861625 h 861625"/>
              <a:gd name="connsiteX9" fmla="*/ 636899 w 1744895"/>
              <a:gd name="connsiteY9" fmla="*/ 814195 h 861625"/>
              <a:gd name="connsiteX10" fmla="*/ 632575 w 1744895"/>
              <a:gd name="connsiteY10" fmla="*/ 758471 h 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895" h="861625">
                <a:moveTo>
                  <a:pt x="632575" y="758471"/>
                </a:moveTo>
                <a:cubicBezTo>
                  <a:pt x="777957" y="764736"/>
                  <a:pt x="1047607" y="777339"/>
                  <a:pt x="1213446" y="759160"/>
                </a:cubicBezTo>
                <a:cubicBezTo>
                  <a:pt x="1379286" y="740981"/>
                  <a:pt x="1547382" y="748175"/>
                  <a:pt x="1627612" y="649398"/>
                </a:cubicBezTo>
                <a:cubicBezTo>
                  <a:pt x="1707842" y="550621"/>
                  <a:pt x="1806456" y="397765"/>
                  <a:pt x="1694823" y="166498"/>
                </a:cubicBezTo>
                <a:cubicBezTo>
                  <a:pt x="1627519" y="31436"/>
                  <a:pt x="975412" y="1999"/>
                  <a:pt x="675842" y="83"/>
                </a:cubicBezTo>
                <a:cubicBezTo>
                  <a:pt x="376272" y="-1833"/>
                  <a:pt x="124583" y="28997"/>
                  <a:pt x="33743" y="137770"/>
                </a:cubicBezTo>
                <a:cubicBezTo>
                  <a:pt x="-57097" y="246544"/>
                  <a:pt x="56117" y="553495"/>
                  <a:pt x="130800" y="652724"/>
                </a:cubicBezTo>
                <a:cubicBezTo>
                  <a:pt x="205483" y="751953"/>
                  <a:pt x="435738" y="733144"/>
                  <a:pt x="481839" y="733144"/>
                </a:cubicBezTo>
                <a:cubicBezTo>
                  <a:pt x="537493" y="797776"/>
                  <a:pt x="593997" y="831638"/>
                  <a:pt x="654780" y="861625"/>
                </a:cubicBezTo>
                <a:cubicBezTo>
                  <a:pt x="644708" y="843702"/>
                  <a:pt x="641518" y="831628"/>
                  <a:pt x="636899" y="814195"/>
                </a:cubicBezTo>
                <a:cubicBezTo>
                  <a:pt x="627046" y="785048"/>
                  <a:pt x="632575" y="758471"/>
                  <a:pt x="632575" y="758471"/>
                </a:cubicBezTo>
                <a:close/>
              </a:path>
            </a:pathLst>
          </a:custGeom>
          <a:noFill/>
          <a:ln w="19050" cap="flat">
            <a:solidFill>
              <a:schemeClr val="tx1"/>
            </a:solid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35414B4-2DEC-3531-E71A-DAE81AD04646}"/>
              </a:ext>
            </a:extLst>
          </p:cNvPr>
          <p:cNvSpPr>
            <a:spLocks noGrp="1"/>
          </p:cNvSpPr>
          <p:nvPr>
            <p:ph idx="1"/>
          </p:nvPr>
        </p:nvSpPr>
        <p:spPr>
          <a:xfrm>
            <a:off x="781957" y="3308980"/>
            <a:ext cx="5600676" cy="3006533"/>
          </a:xfrm>
        </p:spPr>
        <p:txBody>
          <a:bodyPr anchor="ctr">
            <a:normAutofit lnSpcReduction="10000"/>
          </a:bodyPr>
          <a:lstStyle/>
          <a:p>
            <a:pPr algn="ctr">
              <a:lnSpc>
                <a:spcPct val="90000"/>
              </a:lnSpc>
            </a:pPr>
            <a:r>
              <a:rPr lang="is-IS" sz="2200" b="0" dirty="0">
                <a:ea typeface="Times New Roman" panose="02020603050405020304" pitchFamily="18" charset="0"/>
              </a:rPr>
              <a:t>Hlutverk nemendaráðs Stóru-Vogaskóla er m.a. að skipuleggja og sjá um viðburði, auglýsa þá og stjórna. Nemendaráð er líka Boruráð og unnið er í miklu samstarfi við Boru, félagsmiðstöð. Nemendur kynnast unglingalýðræði og lýðræðislegum vinnubrögðum.</a:t>
            </a:r>
          </a:p>
          <a:p>
            <a:pPr algn="ctr">
              <a:lnSpc>
                <a:spcPct val="90000"/>
              </a:lnSpc>
            </a:pPr>
            <a:r>
              <a:rPr lang="is-IS" sz="2200" b="0" dirty="0">
                <a:ea typeface="Times New Roman" panose="02020603050405020304" pitchFamily="18" charset="0"/>
              </a:rPr>
              <a:t>Ætlast er til að nemendaráð myndi góð tengsl við nemendur skólans og séu góð fyrirmynd, sýni góða hegðun, frumkvæði í vinnubrögðum, stundi námið vel og hafi góða skólasókn. </a:t>
            </a:r>
          </a:p>
          <a:p>
            <a:pPr algn="ctr">
              <a:lnSpc>
                <a:spcPct val="90000"/>
              </a:lnSpc>
            </a:pPr>
            <a:r>
              <a:rPr lang="is-IS" sz="2200" b="0" dirty="0"/>
              <a:t>Athugið að opið er fyrir skráningu en þrír nemendur úr hverjum árgangi komast í valgreinina. </a:t>
            </a:r>
          </a:p>
        </p:txBody>
      </p:sp>
      <p:pic>
        <p:nvPicPr>
          <p:cNvPr id="4098" name="Picture 2" descr="storuvogaskoli.is - Stóru-Vogaskóli">
            <a:extLst>
              <a:ext uri="{FF2B5EF4-FFF2-40B4-BE49-F238E27FC236}">
                <a16:creationId xmlns:a16="http://schemas.microsoft.com/office/drawing/2014/main" id="{62BF3AE4-DF98-B6EB-1611-1BBF88A776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2800" y="1522781"/>
            <a:ext cx="4435428" cy="368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5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0" name="Rectangle 1069">
            <a:extLst>
              <a:ext uri="{FF2B5EF4-FFF2-40B4-BE49-F238E27FC236}">
                <a16:creationId xmlns:a16="http://schemas.microsoft.com/office/drawing/2014/main" id="{E2A96188-384C-4341-9EEB-967A9341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reeform: Shape 1070">
            <a:extLst>
              <a:ext uri="{FF2B5EF4-FFF2-40B4-BE49-F238E27FC236}">
                <a16:creationId xmlns:a16="http://schemas.microsoft.com/office/drawing/2014/main" id="{280331C3-DDF5-48A9-8947-D71EAAFFA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46707" y="17769"/>
            <a:ext cx="5929950" cy="678282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32CD332-FF3B-BF4E-9045-203D46615C03}"/>
              </a:ext>
            </a:extLst>
          </p:cNvPr>
          <p:cNvSpPr>
            <a:spLocks noGrp="1"/>
          </p:cNvSpPr>
          <p:nvPr>
            <p:ph type="title"/>
          </p:nvPr>
        </p:nvSpPr>
        <p:spPr>
          <a:xfrm>
            <a:off x="1075765" y="604801"/>
            <a:ext cx="5329187" cy="1531089"/>
          </a:xfrm>
        </p:spPr>
        <p:txBody>
          <a:bodyPr>
            <a:normAutofit/>
          </a:bodyPr>
          <a:lstStyle/>
          <a:p>
            <a:pPr algn="ctr">
              <a:lnSpc>
                <a:spcPct val="90000"/>
              </a:lnSpc>
            </a:pPr>
            <a:r>
              <a:rPr lang="is-IS" dirty="0"/>
              <a:t>KAYAK                                      Lota 1 og 4 </a:t>
            </a:r>
            <a:endParaRPr lang="is-IS"/>
          </a:p>
        </p:txBody>
      </p:sp>
      <p:sp>
        <p:nvSpPr>
          <p:cNvPr id="3" name="Content Placeholder 2">
            <a:extLst>
              <a:ext uri="{FF2B5EF4-FFF2-40B4-BE49-F238E27FC236}">
                <a16:creationId xmlns:a16="http://schemas.microsoft.com/office/drawing/2014/main" id="{AF8E4039-1B86-B3D1-D44E-80862CFBBB28}"/>
              </a:ext>
            </a:extLst>
          </p:cNvPr>
          <p:cNvSpPr>
            <a:spLocks noGrp="1"/>
          </p:cNvSpPr>
          <p:nvPr>
            <p:ph idx="1"/>
          </p:nvPr>
        </p:nvSpPr>
        <p:spPr>
          <a:xfrm>
            <a:off x="1151068" y="2311400"/>
            <a:ext cx="5092476" cy="3652212"/>
          </a:xfrm>
        </p:spPr>
        <p:txBody>
          <a:bodyPr>
            <a:normAutofit/>
          </a:bodyPr>
          <a:lstStyle/>
          <a:p>
            <a:pPr algn="ctr">
              <a:lnSpc>
                <a:spcPct val="90000"/>
              </a:lnSpc>
            </a:pPr>
            <a:r>
              <a:rPr lang="en-GB" sz="2200" err="1"/>
              <a:t>Kajak</a:t>
            </a:r>
            <a:r>
              <a:rPr lang="en-GB" sz="2200"/>
              <a:t> </a:t>
            </a:r>
            <a:r>
              <a:rPr lang="en-GB" sz="2200" err="1"/>
              <a:t>val</a:t>
            </a:r>
            <a:r>
              <a:rPr lang="en-GB" sz="2200"/>
              <a:t> er </a:t>
            </a:r>
            <a:r>
              <a:rPr lang="en-GB" sz="2200" err="1"/>
              <a:t>tveggja</a:t>
            </a:r>
            <a:r>
              <a:rPr lang="en-GB" sz="2200"/>
              <a:t> </a:t>
            </a:r>
            <a:r>
              <a:rPr lang="en-GB" sz="2200" err="1"/>
              <a:t>lotu</a:t>
            </a:r>
            <a:r>
              <a:rPr lang="en-GB" sz="2200"/>
              <a:t> </a:t>
            </a:r>
            <a:r>
              <a:rPr lang="en-GB" sz="2200" err="1"/>
              <a:t>val</a:t>
            </a:r>
            <a:r>
              <a:rPr lang="en-GB" sz="2200"/>
              <a:t> </a:t>
            </a:r>
            <a:r>
              <a:rPr lang="en-GB" sz="2200" err="1"/>
              <a:t>því</a:t>
            </a:r>
            <a:r>
              <a:rPr lang="en-GB" sz="2200"/>
              <a:t> </a:t>
            </a:r>
            <a:r>
              <a:rPr lang="en-GB" sz="2200" err="1"/>
              <a:t>stundum</a:t>
            </a:r>
            <a:r>
              <a:rPr lang="en-GB" sz="2200"/>
              <a:t> </a:t>
            </a:r>
            <a:r>
              <a:rPr lang="en-GB" sz="2200" err="1"/>
              <a:t>þarf</a:t>
            </a:r>
            <a:r>
              <a:rPr lang="en-GB" sz="2200"/>
              <a:t> </a:t>
            </a:r>
            <a:r>
              <a:rPr lang="en-GB" sz="2200" err="1"/>
              <a:t>að</a:t>
            </a:r>
            <a:r>
              <a:rPr lang="en-GB" sz="2200"/>
              <a:t> fella </a:t>
            </a:r>
            <a:r>
              <a:rPr lang="en-GB" sz="2200" err="1"/>
              <a:t>niður</a:t>
            </a:r>
            <a:r>
              <a:rPr lang="en-GB" sz="2200"/>
              <a:t> </a:t>
            </a:r>
            <a:r>
              <a:rPr lang="en-GB" sz="2200" err="1"/>
              <a:t>tíma</a:t>
            </a:r>
            <a:r>
              <a:rPr lang="en-GB" sz="2200"/>
              <a:t> </a:t>
            </a:r>
            <a:r>
              <a:rPr lang="en-GB" sz="2200" err="1"/>
              <a:t>vegna</a:t>
            </a:r>
            <a:r>
              <a:rPr lang="en-GB" sz="2200"/>
              <a:t> </a:t>
            </a:r>
            <a:r>
              <a:rPr lang="en-GB" sz="2200" err="1"/>
              <a:t>veðurs</a:t>
            </a:r>
            <a:r>
              <a:rPr lang="en-GB" sz="2200"/>
              <a:t>. </a:t>
            </a:r>
            <a:r>
              <a:rPr lang="en-GB" sz="2200" err="1"/>
              <a:t>Þegar</a:t>
            </a:r>
            <a:r>
              <a:rPr lang="en-GB" sz="2200"/>
              <a:t> </a:t>
            </a:r>
            <a:r>
              <a:rPr lang="en-GB" sz="2200" err="1"/>
              <a:t>veður</a:t>
            </a:r>
            <a:r>
              <a:rPr lang="en-GB" sz="2200"/>
              <a:t> er </a:t>
            </a:r>
            <a:r>
              <a:rPr lang="en-GB" sz="2200" err="1"/>
              <a:t>gott</a:t>
            </a:r>
            <a:r>
              <a:rPr lang="en-GB" sz="2200"/>
              <a:t> </a:t>
            </a:r>
            <a:r>
              <a:rPr lang="en-GB" sz="2200" err="1"/>
              <a:t>gæti</a:t>
            </a:r>
            <a:r>
              <a:rPr lang="en-GB" sz="2200"/>
              <a:t> </a:t>
            </a:r>
            <a:r>
              <a:rPr lang="en-GB" sz="2200" err="1"/>
              <a:t>tíminn</a:t>
            </a:r>
            <a:r>
              <a:rPr lang="en-GB" sz="2200"/>
              <a:t> </a:t>
            </a:r>
            <a:r>
              <a:rPr lang="en-GB" sz="2200" err="1"/>
              <a:t>dregist</a:t>
            </a:r>
            <a:r>
              <a:rPr lang="en-GB" sz="2200"/>
              <a:t> </a:t>
            </a:r>
            <a:r>
              <a:rPr lang="en-GB" sz="2200" err="1"/>
              <a:t>aðeins</a:t>
            </a:r>
            <a:r>
              <a:rPr lang="en-GB" sz="2200"/>
              <a:t>. Í </a:t>
            </a:r>
            <a:r>
              <a:rPr lang="en-GB" sz="2200" err="1"/>
              <a:t>kajakróðri</a:t>
            </a:r>
            <a:r>
              <a:rPr lang="en-GB" sz="2200"/>
              <a:t> </a:t>
            </a:r>
            <a:r>
              <a:rPr lang="en-GB" sz="2200" err="1"/>
              <a:t>verða</a:t>
            </a:r>
            <a:r>
              <a:rPr lang="en-GB" sz="2200"/>
              <a:t> </a:t>
            </a:r>
            <a:r>
              <a:rPr lang="en-GB" sz="2200" err="1"/>
              <a:t>fjörur</a:t>
            </a:r>
            <a:r>
              <a:rPr lang="en-GB" sz="2200"/>
              <a:t> </a:t>
            </a:r>
            <a:r>
              <a:rPr lang="en-GB" sz="2200" err="1"/>
              <a:t>Vogavíkur</a:t>
            </a:r>
            <a:r>
              <a:rPr lang="en-GB" sz="2200"/>
              <a:t> </a:t>
            </a:r>
            <a:r>
              <a:rPr lang="en-GB" sz="2200" err="1"/>
              <a:t>og</a:t>
            </a:r>
            <a:r>
              <a:rPr lang="en-GB" sz="2200"/>
              <a:t> </a:t>
            </a:r>
            <a:r>
              <a:rPr lang="en-GB" sz="2200" err="1"/>
              <a:t>nánasta</a:t>
            </a:r>
            <a:r>
              <a:rPr lang="en-GB" sz="2200"/>
              <a:t> </a:t>
            </a:r>
            <a:r>
              <a:rPr lang="en-GB" sz="2200" err="1"/>
              <a:t>umhverfi</a:t>
            </a:r>
            <a:r>
              <a:rPr lang="en-GB" sz="2200"/>
              <a:t> </a:t>
            </a:r>
            <a:r>
              <a:rPr lang="en-GB" sz="2200" err="1"/>
              <a:t>skoðað</a:t>
            </a:r>
            <a:r>
              <a:rPr lang="en-GB" sz="2200"/>
              <a:t>. Í </a:t>
            </a:r>
            <a:r>
              <a:rPr lang="en-GB" sz="2200" err="1"/>
              <a:t>upphafi</a:t>
            </a:r>
            <a:r>
              <a:rPr lang="en-GB" sz="2200"/>
              <a:t> er </a:t>
            </a:r>
            <a:r>
              <a:rPr lang="en-GB" sz="2200" err="1"/>
              <a:t>farið</a:t>
            </a:r>
            <a:r>
              <a:rPr lang="en-GB" sz="2200"/>
              <a:t> </a:t>
            </a:r>
            <a:r>
              <a:rPr lang="en-GB" sz="2200" err="1"/>
              <a:t>yfir</a:t>
            </a:r>
            <a:r>
              <a:rPr lang="en-GB" sz="2200"/>
              <a:t> </a:t>
            </a:r>
            <a:r>
              <a:rPr lang="en-GB" sz="2200" err="1"/>
              <a:t>helstu</a:t>
            </a:r>
            <a:r>
              <a:rPr lang="en-GB" sz="2200"/>
              <a:t> </a:t>
            </a:r>
            <a:r>
              <a:rPr lang="en-GB" sz="2200" err="1"/>
              <a:t>öryggisatriði</a:t>
            </a:r>
            <a:r>
              <a:rPr lang="en-GB" sz="2200"/>
              <a:t> </a:t>
            </a:r>
            <a:r>
              <a:rPr lang="en-GB" sz="2200" err="1"/>
              <a:t>og</a:t>
            </a:r>
            <a:r>
              <a:rPr lang="en-GB" sz="2200"/>
              <a:t> </a:t>
            </a:r>
            <a:r>
              <a:rPr lang="en-GB" sz="2200" err="1"/>
              <a:t>áratök</a:t>
            </a:r>
            <a:r>
              <a:rPr lang="en-GB" sz="2200"/>
              <a:t> </a:t>
            </a:r>
            <a:r>
              <a:rPr lang="en-GB" sz="2200" err="1"/>
              <a:t>kennd</a:t>
            </a:r>
            <a:r>
              <a:rPr lang="en-GB" sz="2200"/>
              <a:t>. </a:t>
            </a:r>
            <a:r>
              <a:rPr lang="en-GB" sz="2200" err="1"/>
              <a:t>Farið</a:t>
            </a:r>
            <a:r>
              <a:rPr lang="en-GB" sz="2200"/>
              <a:t> er </a:t>
            </a:r>
            <a:r>
              <a:rPr lang="en-GB" sz="2200" err="1"/>
              <a:t>yfir</a:t>
            </a:r>
            <a:r>
              <a:rPr lang="en-GB" sz="2200"/>
              <a:t> </a:t>
            </a:r>
            <a:r>
              <a:rPr lang="en-GB" sz="2200" err="1"/>
              <a:t>nauðsynlegan</a:t>
            </a:r>
            <a:r>
              <a:rPr lang="en-GB" sz="2200"/>
              <a:t> </a:t>
            </a:r>
            <a:r>
              <a:rPr lang="en-GB" sz="2200" err="1"/>
              <a:t>búnað</a:t>
            </a:r>
            <a:r>
              <a:rPr lang="en-GB" sz="2200"/>
              <a:t> </a:t>
            </a:r>
            <a:r>
              <a:rPr lang="en-GB" sz="2200" err="1"/>
              <a:t>og</a:t>
            </a:r>
            <a:r>
              <a:rPr lang="en-GB" sz="2200"/>
              <a:t> </a:t>
            </a:r>
            <a:r>
              <a:rPr lang="en-GB" sz="2200" err="1"/>
              <a:t>meðferð</a:t>
            </a:r>
            <a:r>
              <a:rPr lang="en-GB" sz="2200"/>
              <a:t> </a:t>
            </a:r>
            <a:r>
              <a:rPr lang="en-GB" sz="2200" err="1"/>
              <a:t>hans</a:t>
            </a:r>
            <a:r>
              <a:rPr lang="en-GB" sz="2200"/>
              <a:t>, </a:t>
            </a:r>
            <a:r>
              <a:rPr lang="en-GB" sz="2200" err="1"/>
              <a:t>hverju</a:t>
            </a:r>
            <a:r>
              <a:rPr lang="en-GB" sz="2200"/>
              <a:t> </a:t>
            </a:r>
            <a:r>
              <a:rPr lang="en-GB" sz="2200" err="1"/>
              <a:t>þarf</a:t>
            </a:r>
            <a:r>
              <a:rPr lang="en-GB" sz="2200"/>
              <a:t> </a:t>
            </a:r>
            <a:r>
              <a:rPr lang="en-GB" sz="2200" err="1"/>
              <a:t>að</a:t>
            </a:r>
            <a:r>
              <a:rPr lang="en-GB" sz="2200"/>
              <a:t> </a:t>
            </a:r>
            <a:r>
              <a:rPr lang="en-GB" sz="2200" err="1"/>
              <a:t>huga</a:t>
            </a:r>
            <a:r>
              <a:rPr lang="en-GB" sz="2200"/>
              <a:t> </a:t>
            </a:r>
            <a:r>
              <a:rPr lang="en-GB" sz="2200" err="1"/>
              <a:t>að</a:t>
            </a:r>
            <a:r>
              <a:rPr lang="en-GB" sz="2200"/>
              <a:t> </a:t>
            </a:r>
            <a:r>
              <a:rPr lang="en-GB" sz="2200" err="1"/>
              <a:t>fyrir</a:t>
            </a:r>
            <a:r>
              <a:rPr lang="en-GB" sz="2200"/>
              <a:t> </a:t>
            </a:r>
            <a:r>
              <a:rPr lang="en-GB" sz="2200" err="1"/>
              <a:t>hverja</a:t>
            </a:r>
            <a:r>
              <a:rPr lang="en-GB" sz="2200"/>
              <a:t> </a:t>
            </a:r>
            <a:r>
              <a:rPr lang="en-GB" sz="2200" err="1"/>
              <a:t>ferð</a:t>
            </a:r>
            <a:r>
              <a:rPr lang="en-GB" sz="2200"/>
              <a:t>. Í </a:t>
            </a:r>
            <a:r>
              <a:rPr lang="en-GB" sz="2200" err="1"/>
              <a:t>kajakróðrum</a:t>
            </a:r>
            <a:r>
              <a:rPr lang="en-GB" sz="2200"/>
              <a:t> </a:t>
            </a:r>
            <a:r>
              <a:rPr lang="en-GB" sz="2200" err="1"/>
              <a:t>verða</a:t>
            </a:r>
            <a:r>
              <a:rPr lang="en-GB" sz="2200"/>
              <a:t> </a:t>
            </a:r>
            <a:r>
              <a:rPr lang="en-GB" sz="2200" err="1"/>
              <a:t>alltaf</a:t>
            </a:r>
            <a:r>
              <a:rPr lang="en-GB" sz="2200"/>
              <a:t> </a:t>
            </a:r>
            <a:r>
              <a:rPr lang="en-GB" sz="2200" err="1"/>
              <a:t>tveir</a:t>
            </a:r>
            <a:r>
              <a:rPr lang="en-GB" sz="2200"/>
              <a:t> </a:t>
            </a:r>
            <a:r>
              <a:rPr lang="en-GB" sz="2200" err="1"/>
              <a:t>kennarar</a:t>
            </a:r>
            <a:r>
              <a:rPr lang="en-GB" sz="2200"/>
              <a:t> </a:t>
            </a:r>
            <a:r>
              <a:rPr lang="en-GB" sz="2200" err="1"/>
              <a:t>sem</a:t>
            </a:r>
            <a:r>
              <a:rPr lang="en-GB" sz="2200"/>
              <a:t> </a:t>
            </a:r>
            <a:r>
              <a:rPr lang="en-GB" sz="2200" err="1"/>
              <a:t>sótt</a:t>
            </a:r>
            <a:r>
              <a:rPr lang="en-GB" sz="2200"/>
              <a:t> </a:t>
            </a:r>
            <a:r>
              <a:rPr lang="en-GB" sz="2200" err="1"/>
              <a:t>hafa</a:t>
            </a:r>
            <a:r>
              <a:rPr lang="en-GB" sz="2200"/>
              <a:t> </a:t>
            </a:r>
            <a:r>
              <a:rPr lang="en-GB" sz="2200" err="1"/>
              <a:t>tilskilin</a:t>
            </a:r>
            <a:r>
              <a:rPr lang="en-GB" sz="2200"/>
              <a:t> </a:t>
            </a:r>
            <a:r>
              <a:rPr lang="en-GB" sz="2200" err="1"/>
              <a:t>öryggisnámskeið</a:t>
            </a:r>
            <a:r>
              <a:rPr lang="en-GB" sz="2200"/>
              <a:t>. </a:t>
            </a:r>
            <a:r>
              <a:rPr lang="en-GB" sz="2200" err="1"/>
              <a:t>Ítrustu</a:t>
            </a:r>
            <a:r>
              <a:rPr lang="en-GB" sz="2200"/>
              <a:t> </a:t>
            </a:r>
            <a:r>
              <a:rPr lang="en-GB" sz="2200" err="1"/>
              <a:t>varkárni</a:t>
            </a:r>
            <a:r>
              <a:rPr lang="en-GB" sz="2200"/>
              <a:t> er </a:t>
            </a:r>
            <a:r>
              <a:rPr lang="en-GB" sz="2200" err="1"/>
              <a:t>gætt</a:t>
            </a:r>
            <a:r>
              <a:rPr lang="en-GB" sz="2200"/>
              <a:t>. </a:t>
            </a:r>
            <a:r>
              <a:rPr lang="en-GB" sz="2200" err="1"/>
              <a:t>Öryggisins</a:t>
            </a:r>
            <a:r>
              <a:rPr lang="en-GB" sz="2200"/>
              <a:t> </a:t>
            </a:r>
            <a:r>
              <a:rPr lang="en-GB" sz="2200" err="1"/>
              <a:t>vegna</a:t>
            </a:r>
            <a:r>
              <a:rPr lang="en-GB" sz="2200"/>
              <a:t> er </a:t>
            </a:r>
            <a:r>
              <a:rPr lang="en-GB" sz="2200" err="1"/>
              <a:t>nauðsynlegt</a:t>
            </a:r>
            <a:r>
              <a:rPr lang="en-GB" sz="2200"/>
              <a:t> </a:t>
            </a:r>
            <a:r>
              <a:rPr lang="en-GB" sz="2200" err="1"/>
              <a:t>að</a:t>
            </a:r>
            <a:r>
              <a:rPr lang="en-GB" sz="2200"/>
              <a:t> </a:t>
            </a:r>
            <a:r>
              <a:rPr lang="en-GB" sz="2200" err="1"/>
              <a:t>þeir</a:t>
            </a:r>
            <a:r>
              <a:rPr lang="en-GB" sz="2200"/>
              <a:t> </a:t>
            </a:r>
            <a:r>
              <a:rPr lang="en-GB" sz="2200" err="1"/>
              <a:t>nemendur</a:t>
            </a:r>
            <a:r>
              <a:rPr lang="en-GB" sz="2200"/>
              <a:t> </a:t>
            </a:r>
            <a:r>
              <a:rPr lang="en-GB" sz="2200" err="1"/>
              <a:t>sem</a:t>
            </a:r>
            <a:r>
              <a:rPr lang="en-GB" sz="2200"/>
              <a:t> </a:t>
            </a:r>
            <a:r>
              <a:rPr lang="en-GB" sz="2200" err="1"/>
              <a:t>eru</a:t>
            </a:r>
            <a:r>
              <a:rPr lang="en-GB" sz="2200"/>
              <a:t> í </a:t>
            </a:r>
            <a:r>
              <a:rPr lang="en-GB" sz="2200" err="1"/>
              <a:t>kajak</a:t>
            </a:r>
            <a:r>
              <a:rPr lang="en-GB" sz="2200"/>
              <a:t> </a:t>
            </a:r>
            <a:r>
              <a:rPr lang="en-GB" sz="2200" err="1"/>
              <a:t>hafi</a:t>
            </a:r>
            <a:r>
              <a:rPr lang="en-GB" sz="2200"/>
              <a:t> </a:t>
            </a:r>
            <a:r>
              <a:rPr lang="en-GB" sz="2200" err="1"/>
              <a:t>náð</a:t>
            </a:r>
            <a:r>
              <a:rPr lang="en-GB" sz="2200"/>
              <a:t> </a:t>
            </a:r>
            <a:r>
              <a:rPr lang="en-GB" sz="2200" err="1"/>
              <a:t>sundstigi</a:t>
            </a:r>
            <a:r>
              <a:rPr lang="en-GB" sz="2200"/>
              <a:t> </a:t>
            </a:r>
            <a:r>
              <a:rPr lang="en-GB" sz="2200" err="1"/>
              <a:t>síns</a:t>
            </a:r>
            <a:r>
              <a:rPr lang="en-GB" sz="2200"/>
              <a:t> </a:t>
            </a:r>
            <a:r>
              <a:rPr lang="en-GB" sz="2200" err="1"/>
              <a:t>bekkjar</a:t>
            </a:r>
            <a:r>
              <a:rPr lang="en-GB" sz="2200"/>
              <a:t> </a:t>
            </a:r>
            <a:r>
              <a:rPr lang="en-GB" sz="2200" err="1"/>
              <a:t>og</a:t>
            </a:r>
            <a:r>
              <a:rPr lang="en-GB" sz="2200"/>
              <a:t> </a:t>
            </a:r>
            <a:r>
              <a:rPr lang="en-GB" sz="2200" err="1"/>
              <a:t>stundi</a:t>
            </a:r>
            <a:r>
              <a:rPr lang="en-GB" sz="2200"/>
              <a:t> </a:t>
            </a:r>
            <a:r>
              <a:rPr lang="en-GB" sz="2200" err="1"/>
              <a:t>sundtíma</a:t>
            </a:r>
            <a:r>
              <a:rPr lang="en-GB" sz="2200"/>
              <a:t>. </a:t>
            </a:r>
            <a:r>
              <a:rPr lang="en-GB" sz="2200" err="1"/>
              <a:t>Námsmat</a:t>
            </a:r>
            <a:r>
              <a:rPr lang="en-GB" sz="2200"/>
              <a:t> </a:t>
            </a:r>
            <a:r>
              <a:rPr lang="en-GB" sz="2200" err="1"/>
              <a:t>byggir</a:t>
            </a:r>
            <a:r>
              <a:rPr lang="en-GB" sz="2200"/>
              <a:t> á </a:t>
            </a:r>
            <a:r>
              <a:rPr lang="en-GB" sz="2200" err="1"/>
              <a:t>mætingu</a:t>
            </a:r>
            <a:r>
              <a:rPr lang="en-GB" sz="2200"/>
              <a:t>, </a:t>
            </a:r>
            <a:r>
              <a:rPr lang="en-GB" sz="2200" err="1"/>
              <a:t>frammistöðu</a:t>
            </a:r>
            <a:r>
              <a:rPr lang="en-GB" sz="2200"/>
              <a:t> </a:t>
            </a:r>
            <a:r>
              <a:rPr lang="en-GB" sz="2200" err="1"/>
              <a:t>og</a:t>
            </a:r>
            <a:r>
              <a:rPr lang="en-GB" sz="2200"/>
              <a:t> </a:t>
            </a:r>
            <a:r>
              <a:rPr lang="en-GB" sz="2200" err="1"/>
              <a:t>virkni</a:t>
            </a:r>
            <a:r>
              <a:rPr lang="en-GB" sz="2200"/>
              <a:t> í </a:t>
            </a:r>
            <a:r>
              <a:rPr lang="en-GB" sz="2200" err="1"/>
              <a:t>tímum</a:t>
            </a:r>
            <a:endParaRPr lang="en-IS" sz="2200" b="0">
              <a:ea typeface="Times New Roman" panose="02020603050405020304" pitchFamily="18" charset="0"/>
            </a:endParaRPr>
          </a:p>
        </p:txBody>
      </p:sp>
      <p:sp>
        <p:nvSpPr>
          <p:cNvPr id="1072" name="Freeform: Shape 1071">
            <a:extLst>
              <a:ext uri="{FF2B5EF4-FFF2-40B4-BE49-F238E27FC236}">
                <a16:creationId xmlns:a16="http://schemas.microsoft.com/office/drawing/2014/main" id="{C535A640-1948-4AFD-A0B7-19AFDA955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894272" y="-12268"/>
            <a:ext cx="5929950" cy="6782822"/>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pic>
        <p:nvPicPr>
          <p:cNvPr id="1030" name="Picture 6">
            <a:extLst>
              <a:ext uri="{FF2B5EF4-FFF2-40B4-BE49-F238E27FC236}">
                <a16:creationId xmlns:a16="http://schemas.microsoft.com/office/drawing/2014/main" id="{F9644567-16EC-4A25-04A2-543CD5F9F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022" y="1280160"/>
            <a:ext cx="4085322"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35121"/>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7184</TotalTime>
  <Words>2129</Words>
  <Application>Microsoft Office PowerPoint</Application>
  <PresentationFormat>Widescreen</PresentationFormat>
  <Paragraphs>159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Calibri (Body)</vt:lpstr>
      <vt:lpstr>The Hand</vt:lpstr>
      <vt:lpstr>The Serif Hand</vt:lpstr>
      <vt:lpstr>Times New Roman</vt:lpstr>
      <vt:lpstr>ChitchatVTI</vt:lpstr>
      <vt:lpstr>Valgreinar í Stóru-Vogaskóla</vt:lpstr>
      <vt:lpstr>Valgreinar 2026 2027</vt:lpstr>
      <vt:lpstr>Heildaryfirlit valgreina</vt:lpstr>
      <vt:lpstr>námsráðgjafaval lota 1</vt:lpstr>
      <vt:lpstr>Val utan skóla Allar lotur</vt:lpstr>
      <vt:lpstr>Fjarnám í við Fjölbrautarskólann Ármúla Lota 1/2 og Lota 3/4</vt:lpstr>
      <vt:lpstr>Heilsársval</vt:lpstr>
      <vt:lpstr>Nemendaráð heilsársval</vt:lpstr>
      <vt:lpstr>KAYAK                                      Lota 1 og 4 </vt:lpstr>
      <vt:lpstr>Aðstoða yngri í kennslu lota 1-2-3-4</vt:lpstr>
      <vt:lpstr>lota 1</vt:lpstr>
      <vt:lpstr>líkamsrækt Lota 1-2-3-4</vt:lpstr>
      <vt:lpstr>Skólablað Lota 1-2-3-4</vt:lpstr>
      <vt:lpstr>Skák lota 1-2</vt:lpstr>
      <vt:lpstr>Ömmubakstur lota 2</vt:lpstr>
      <vt:lpstr>smáréttir lota 3</vt:lpstr>
      <vt:lpstr>ítalskir réttir lota 4</vt:lpstr>
      <vt:lpstr>lota 1-2-3-4</vt:lpstr>
      <vt:lpstr> lota 1 og 2</vt:lpstr>
      <vt:lpstr>skapandi lausnir og viðgerðir lota 3 og 4</vt:lpstr>
      <vt:lpstr>Prjónaval Lota 1</vt:lpstr>
      <vt:lpstr>cri-cut og textíll lota 2</vt:lpstr>
      <vt:lpstr>fatasaumur Allar lotur</vt:lpstr>
      <vt:lpstr>föndur lota 4</vt:lpstr>
      <vt:lpstr>Leirmótun Hálfsársval lota 1/2</vt:lpstr>
      <vt:lpstr>Féló lota 1-2-3-4</vt:lpstr>
      <vt:lpstr>Spænska lota 3</vt:lpstr>
      <vt:lpstr>Vatnslitun lota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Valgreinar í Stóru-Vogaskóla</dc:title>
  <dc:creator>G Ingibjörg Ragnarsdóttir</dc:creator>
  <cp:lastModifiedBy>Sylvía Sigurbjörg</cp:lastModifiedBy>
  <cp:revision>25</cp:revision>
  <cp:lastPrinted>2025-06-10T08:43:40Z</cp:lastPrinted>
  <dcterms:created xsi:type="dcterms:W3CDTF">2024-08-28T09:11:20Z</dcterms:created>
  <dcterms:modified xsi:type="dcterms:W3CDTF">2026-04-30T08:44:06Z</dcterms:modified>
</cp:coreProperties>
</file>